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sldIdLst>
    <p:sldId id="256" r:id="rId3"/>
    <p:sldId id="331" r:id="rId4"/>
    <p:sldId id="332" r:id="rId5"/>
    <p:sldId id="257" r:id="rId6"/>
    <p:sldId id="325" r:id="rId7"/>
    <p:sldId id="258" r:id="rId8"/>
    <p:sldId id="261" r:id="rId9"/>
    <p:sldId id="328" r:id="rId10"/>
    <p:sldId id="260" r:id="rId11"/>
    <p:sldId id="263" r:id="rId12"/>
    <p:sldId id="262" r:id="rId13"/>
    <p:sldId id="259" r:id="rId14"/>
    <p:sldId id="326" r:id="rId15"/>
    <p:sldId id="321" r:id="rId16"/>
    <p:sldId id="333" r:id="rId17"/>
    <p:sldId id="327" r:id="rId18"/>
    <p:sldId id="322" r:id="rId19"/>
    <p:sldId id="334" r:id="rId20"/>
    <p:sldId id="324" r:id="rId21"/>
    <p:sldId id="311" r:id="rId22"/>
    <p:sldId id="312" r:id="rId23"/>
    <p:sldId id="323" r:id="rId24"/>
    <p:sldId id="264" r:id="rId25"/>
    <p:sldId id="265" r:id="rId26"/>
    <p:sldId id="295" r:id="rId27"/>
    <p:sldId id="329" r:id="rId28"/>
    <p:sldId id="330"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05"/>
  </p:normalViewPr>
  <p:slideViewPr>
    <p:cSldViewPr snapToGrid="0" showGuides="1">
      <p:cViewPr varScale="1">
        <p:scale>
          <a:sx n="107" d="100"/>
          <a:sy n="107" d="100"/>
        </p:scale>
        <p:origin x="496" y="17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D230D4-A95A-704C-A8D4-F301978A1C45}"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it-IT"/>
        </a:p>
      </dgm:t>
    </dgm:pt>
    <dgm:pt modelId="{03F58A5D-FFAD-1347-AC0E-95A1DB7E5533}">
      <dgm:prSet custT="1"/>
      <dgm:spPr>
        <a:solidFill>
          <a:schemeClr val="bg2">
            <a:lumMod val="75000"/>
          </a:schemeClr>
        </a:solidFill>
      </dgm:spPr>
      <dgm:t>
        <a:bodyPr/>
        <a:lstStyle/>
        <a:p>
          <a:r>
            <a:rPr lang="en-US" sz="2400" b="0" i="0" dirty="0"/>
            <a:t>M4.C1 - </a:t>
          </a:r>
          <a:r>
            <a:rPr lang="it-IT" sz="2400" b="0" i="0" dirty="0">
              <a:solidFill>
                <a:schemeClr val="bg1"/>
              </a:solidFill>
            </a:rPr>
            <a:t>Investment </a:t>
          </a:r>
          <a:r>
            <a:rPr lang="en-US" sz="2400" b="0" i="0" dirty="0">
              <a:solidFill>
                <a:schemeClr val="bg1"/>
              </a:solidFill>
            </a:rPr>
            <a:t>3.4 </a:t>
          </a:r>
          <a:r>
            <a:rPr lang="en-US" sz="2400" b="0" i="0" dirty="0"/>
            <a:t>– </a:t>
          </a:r>
          <a:r>
            <a:rPr lang="en-US" sz="2400" b="0" i="0" dirty="0">
              <a:solidFill>
                <a:srgbClr val="FFC000"/>
              </a:solidFill>
            </a:rPr>
            <a:t>T2a</a:t>
          </a:r>
          <a:endParaRPr lang="it-IT" sz="2400" dirty="0">
            <a:solidFill>
              <a:srgbClr val="FFC000"/>
            </a:solidFill>
          </a:endParaRPr>
        </a:p>
      </dgm:t>
    </dgm:pt>
    <dgm:pt modelId="{84039329-0BC5-AD4B-949E-2964069DE5BC}" type="parTrans" cxnId="{4F654FFB-BF3B-CD4F-9CA2-9FA2DAC2D6D2}">
      <dgm:prSet/>
      <dgm:spPr/>
      <dgm:t>
        <a:bodyPr/>
        <a:lstStyle/>
        <a:p>
          <a:endParaRPr lang="it-IT"/>
        </a:p>
      </dgm:t>
    </dgm:pt>
    <dgm:pt modelId="{217E0AEC-3306-7240-8CA5-625BF9FE3217}" type="sibTrans" cxnId="{4F654FFB-BF3B-CD4F-9CA2-9FA2DAC2D6D2}">
      <dgm:prSet/>
      <dgm:spPr/>
      <dgm:t>
        <a:bodyPr/>
        <a:lstStyle/>
        <a:p>
          <a:endParaRPr lang="it-IT"/>
        </a:p>
      </dgm:t>
    </dgm:pt>
    <dgm:pt modelId="{AE411716-A1BD-2640-9172-4E929018D646}">
      <dgm:prSet custT="1"/>
      <dgm:spPr/>
      <dgm:t>
        <a:bodyPr/>
        <a:lstStyle/>
        <a:p>
          <a:pPr algn="just">
            <a:lnSpc>
              <a:spcPct val="100000"/>
            </a:lnSpc>
            <a:buNone/>
          </a:pPr>
          <a:r>
            <a:rPr lang="en-US" sz="1800" b="0" i="0" u="sng" kern="1200" dirty="0">
              <a:latin typeface="+mn-lt"/>
            </a:rPr>
            <a:t>Goal</a:t>
          </a:r>
          <a:r>
            <a:rPr lang="en-US" sz="1800" b="0" i="0" kern="1200" dirty="0">
              <a:latin typeface="+mn-lt"/>
            </a:rPr>
            <a:t>: creation of </a:t>
          </a:r>
          <a:r>
            <a:rPr lang="en-US" sz="1800" b="1" i="0" kern="1200" dirty="0">
              <a:solidFill>
                <a:schemeClr val="accent4">
                  <a:lumMod val="50000"/>
                </a:schemeClr>
              </a:solidFill>
              <a:latin typeface="+mn-lt"/>
            </a:rPr>
            <a:t>three macroregional Teaching and Learning Centers</a:t>
          </a:r>
          <a:endParaRPr lang="it-IT" sz="1800" kern="1200" dirty="0">
            <a:latin typeface="+mn-lt"/>
          </a:endParaRPr>
        </a:p>
      </dgm:t>
    </dgm:pt>
    <dgm:pt modelId="{6E35DA1A-1BCB-844B-8929-DC77FBF900C4}" type="parTrans" cxnId="{AA4F98CB-BA43-304C-92B1-343E231D54D4}">
      <dgm:prSet/>
      <dgm:spPr/>
      <dgm:t>
        <a:bodyPr/>
        <a:lstStyle/>
        <a:p>
          <a:endParaRPr lang="it-IT"/>
        </a:p>
      </dgm:t>
    </dgm:pt>
    <dgm:pt modelId="{FDC8C21D-9DA4-F446-AC10-CA9BC2D5D042}" type="sibTrans" cxnId="{AA4F98CB-BA43-304C-92B1-343E231D54D4}">
      <dgm:prSet/>
      <dgm:spPr/>
      <dgm:t>
        <a:bodyPr/>
        <a:lstStyle/>
        <a:p>
          <a:endParaRPr lang="it-IT"/>
        </a:p>
      </dgm:t>
    </dgm:pt>
    <dgm:pt modelId="{7D73300E-75E7-924D-B040-4A36EB3378F4}">
      <dgm:prSet custT="1"/>
      <dgm:spPr/>
      <dgm:t>
        <a:bodyPr/>
        <a:lstStyle/>
        <a:p>
          <a:pPr algn="just">
            <a:lnSpc>
              <a:spcPct val="100000"/>
            </a:lnSpc>
            <a:buNone/>
          </a:pPr>
          <a:endParaRPr lang="it-IT" sz="1800" kern="1200" dirty="0">
            <a:latin typeface="+mn-lt"/>
          </a:endParaRPr>
        </a:p>
      </dgm:t>
    </dgm:pt>
    <dgm:pt modelId="{F48CD276-A8AE-BD43-8A38-0EB571A74BBC}" type="parTrans" cxnId="{B450A86C-C7B3-324B-8729-03327571CD21}">
      <dgm:prSet/>
      <dgm:spPr/>
      <dgm:t>
        <a:bodyPr/>
        <a:lstStyle/>
        <a:p>
          <a:endParaRPr lang="it-IT"/>
        </a:p>
      </dgm:t>
    </dgm:pt>
    <dgm:pt modelId="{0AD6080B-0392-B844-8D90-FCC16DED3611}" type="sibTrans" cxnId="{B450A86C-C7B3-324B-8729-03327571CD21}">
      <dgm:prSet/>
      <dgm:spPr/>
      <dgm:t>
        <a:bodyPr/>
        <a:lstStyle/>
        <a:p>
          <a:endParaRPr lang="it-IT"/>
        </a:p>
      </dgm:t>
    </dgm:pt>
    <dgm:pt modelId="{0F325003-6C72-9843-9336-92EF16CB6135}">
      <dgm:prSet custT="1"/>
      <dgm:spPr/>
      <dgm:t>
        <a:bodyPr/>
        <a:lstStyle/>
        <a:p>
          <a:pPr algn="just">
            <a:lnSpc>
              <a:spcPct val="100000"/>
            </a:lnSpc>
            <a:buNone/>
          </a:pPr>
          <a:r>
            <a:rPr lang="en-US" sz="1800" b="0" i="0" u="sng" kern="1200" dirty="0">
              <a:latin typeface="+mn-lt"/>
            </a:rPr>
            <a:t>Budget</a:t>
          </a:r>
          <a:r>
            <a:rPr lang="en-US" sz="1800" b="0" i="0" kern="1200" dirty="0">
              <a:latin typeface="+mn-lt"/>
            </a:rPr>
            <a:t>: 30 </a:t>
          </a:r>
          <a:r>
            <a:rPr lang="it-IT" sz="1800" b="0" i="0" kern="1200" dirty="0">
              <a:latin typeface="+mn-lt"/>
            </a:rPr>
            <a:t>mln </a:t>
          </a:r>
          <a:r>
            <a:rPr lang="it-IT" sz="1800" b="0" i="0" kern="1200" dirty="0" err="1">
              <a:latin typeface="+mn-lt"/>
            </a:rPr>
            <a:t>euros</a:t>
          </a:r>
          <a:endParaRPr lang="it-IT" sz="1800" kern="1200" dirty="0">
            <a:latin typeface="+mn-lt"/>
          </a:endParaRPr>
        </a:p>
      </dgm:t>
    </dgm:pt>
    <dgm:pt modelId="{CEBEF889-33A9-884B-A60A-FC5EBE672314}" type="parTrans" cxnId="{593143C2-FE85-6241-9FDE-92429355A643}">
      <dgm:prSet/>
      <dgm:spPr/>
      <dgm:t>
        <a:bodyPr/>
        <a:lstStyle/>
        <a:p>
          <a:endParaRPr lang="it-IT"/>
        </a:p>
      </dgm:t>
    </dgm:pt>
    <dgm:pt modelId="{F62BEF8D-8DA8-214E-A5E7-5D9EFC55A16D}" type="sibTrans" cxnId="{593143C2-FE85-6241-9FDE-92429355A643}">
      <dgm:prSet/>
      <dgm:spPr/>
      <dgm:t>
        <a:bodyPr/>
        <a:lstStyle/>
        <a:p>
          <a:endParaRPr lang="it-IT"/>
        </a:p>
      </dgm:t>
    </dgm:pt>
    <dgm:pt modelId="{2BA54394-561C-DE45-9CD2-2726CE01E7E6}">
      <dgm:prSet custT="1"/>
      <dgm:spPr/>
      <dgm:t>
        <a:bodyPr/>
        <a:lstStyle/>
        <a:p>
          <a:pPr algn="just">
            <a:lnSpc>
              <a:spcPct val="100000"/>
            </a:lnSpc>
            <a:buNone/>
          </a:pPr>
          <a:r>
            <a:rPr lang="it-IT" sz="1800" b="0" u="sng" kern="1200" dirty="0">
              <a:latin typeface="+mn-lt"/>
            </a:rPr>
            <a:t>Update</a:t>
          </a:r>
          <a:r>
            <a:rPr lang="it-IT" sz="1800" b="0" kern="1200" dirty="0">
              <a:latin typeface="+mn-lt"/>
            </a:rPr>
            <a:t>: </a:t>
          </a:r>
          <a:r>
            <a:rPr lang="it-IT" sz="1800" b="1" kern="1200" dirty="0">
              <a:latin typeface="+mn-lt"/>
            </a:rPr>
            <a:t>Building of </a:t>
          </a:r>
          <a:r>
            <a:rPr lang="it-IT" sz="1800" b="1" kern="1200" dirty="0" err="1">
              <a:latin typeface="+mn-lt"/>
            </a:rPr>
            <a:t>three</a:t>
          </a:r>
          <a:r>
            <a:rPr lang="it-IT" sz="1800" b="1" kern="1200" dirty="0">
              <a:latin typeface="+mn-lt"/>
            </a:rPr>
            <a:t> </a:t>
          </a:r>
          <a:r>
            <a:rPr lang="it-IT" sz="1800" b="1" kern="1200" dirty="0" err="1">
              <a:latin typeface="+mn-lt"/>
            </a:rPr>
            <a:t>Universities</a:t>
          </a:r>
          <a:r>
            <a:rPr lang="it-IT" sz="1800" b="1" kern="1200" dirty="0">
              <a:latin typeface="+mn-lt"/>
            </a:rPr>
            <a:t> and </a:t>
          </a:r>
          <a:r>
            <a:rPr lang="it-IT" sz="1800" b="1" kern="1200" dirty="0" err="1">
              <a:latin typeface="+mn-lt"/>
            </a:rPr>
            <a:t>AFAMs</a:t>
          </a:r>
          <a:r>
            <a:rPr lang="it-IT" sz="1800" b="1" kern="1200" dirty="0">
              <a:latin typeface="+mn-lt"/>
            </a:rPr>
            <a:t> networks </a:t>
          </a:r>
          <a:r>
            <a:rPr lang="it-IT" sz="1800" b="1" kern="1200" dirty="0" err="1">
              <a:solidFill>
                <a:schemeClr val="accent4">
                  <a:lumMod val="50000"/>
                </a:schemeClr>
              </a:solidFill>
              <a:latin typeface="+mn-lt"/>
            </a:rPr>
            <a:t>soon</a:t>
          </a:r>
          <a:r>
            <a:rPr lang="it-IT" sz="1800" b="1" kern="1200" dirty="0">
              <a:solidFill>
                <a:schemeClr val="accent4">
                  <a:lumMod val="50000"/>
                </a:schemeClr>
              </a:solidFill>
              <a:latin typeface="+mn-lt"/>
            </a:rPr>
            <a:t> to</a:t>
          </a:r>
          <a:endParaRPr lang="it-IT" sz="1800" strike="sngStrike" kern="1200" dirty="0">
            <a:solidFill>
              <a:schemeClr val="accent4">
                <a:lumMod val="50000"/>
              </a:schemeClr>
            </a:solidFill>
            <a:latin typeface="+mn-lt"/>
          </a:endParaRPr>
        </a:p>
      </dgm:t>
    </dgm:pt>
    <dgm:pt modelId="{C9A23B0C-6449-CB49-8C46-4CE77179308C}" type="parTrans" cxnId="{7DB98C6D-2398-A844-8ED7-BD856B45915D}">
      <dgm:prSet/>
      <dgm:spPr/>
      <dgm:t>
        <a:bodyPr/>
        <a:lstStyle/>
        <a:p>
          <a:endParaRPr lang="it-IT"/>
        </a:p>
      </dgm:t>
    </dgm:pt>
    <dgm:pt modelId="{3F03539A-E7C6-E54B-87D8-AB083B993C7D}" type="sibTrans" cxnId="{7DB98C6D-2398-A844-8ED7-BD856B45915D}">
      <dgm:prSet/>
      <dgm:spPr/>
      <dgm:t>
        <a:bodyPr/>
        <a:lstStyle/>
        <a:p>
          <a:endParaRPr lang="it-IT"/>
        </a:p>
      </dgm:t>
    </dgm:pt>
    <dgm:pt modelId="{04361E09-FFDF-5A44-8AED-1C0892D1F375}">
      <dgm:prSet custT="1"/>
      <dgm:spPr/>
      <dgm:t>
        <a:bodyPr/>
        <a:lstStyle/>
        <a:p>
          <a:pPr algn="just">
            <a:lnSpc>
              <a:spcPct val="100000"/>
            </a:lnSpc>
            <a:buNone/>
          </a:pPr>
          <a:r>
            <a:rPr lang="en-US" sz="1800" b="0" i="0" kern="1200" dirty="0">
              <a:solidFill>
                <a:schemeClr val="accent4">
                  <a:lumMod val="50000"/>
                </a:schemeClr>
              </a:solidFill>
              <a:latin typeface="+mn-lt"/>
            </a:rPr>
            <a:t>         (TLCs) to improve the teaching skills (including digital skills) </a:t>
          </a:r>
          <a:r>
            <a:rPr lang="en-US" sz="1800" b="0" i="0" kern="1200" dirty="0">
              <a:solidFill>
                <a:srgbClr val="3C3C58">
                  <a:lumMod val="50000"/>
                </a:srgbClr>
              </a:solidFill>
              <a:latin typeface="Arial"/>
              <a:ea typeface="+mn-ea"/>
              <a:cs typeface="+mn-cs"/>
            </a:rPr>
            <a:t>of teachers at all</a:t>
          </a:r>
          <a:endParaRPr lang="it-IT" sz="1800" b="0" i="0" kern="1200" dirty="0">
            <a:solidFill>
              <a:srgbClr val="3C3C58">
                <a:lumMod val="50000"/>
              </a:srgbClr>
            </a:solidFill>
            <a:latin typeface="Arial"/>
            <a:ea typeface="+mn-ea"/>
            <a:cs typeface="+mn-cs"/>
          </a:endParaRPr>
        </a:p>
      </dgm:t>
    </dgm:pt>
    <dgm:pt modelId="{FF153341-3698-7A4D-A460-7DB7CD5B2221}" type="parTrans" cxnId="{ECD7B72D-5480-2A4C-AE22-DD56DCE6A543}">
      <dgm:prSet/>
      <dgm:spPr/>
      <dgm:t>
        <a:bodyPr/>
        <a:lstStyle/>
        <a:p>
          <a:endParaRPr lang="it-IT"/>
        </a:p>
      </dgm:t>
    </dgm:pt>
    <dgm:pt modelId="{53063C62-EDEB-FE4B-87C4-56C8193326A3}" type="sibTrans" cxnId="{ECD7B72D-5480-2A4C-AE22-DD56DCE6A543}">
      <dgm:prSet/>
      <dgm:spPr/>
      <dgm:t>
        <a:bodyPr/>
        <a:lstStyle/>
        <a:p>
          <a:endParaRPr lang="it-IT"/>
        </a:p>
      </dgm:t>
    </dgm:pt>
    <dgm:pt modelId="{20342137-7C58-2B4C-B266-39512CB1036A}">
      <dgm:prSet custT="1"/>
      <dgm:spPr/>
      <dgm:t>
        <a:bodyPr/>
        <a:lstStyle/>
        <a:p>
          <a:pPr algn="just">
            <a:lnSpc>
              <a:spcPct val="100000"/>
            </a:lnSpc>
            <a:buNone/>
          </a:pPr>
          <a:r>
            <a:rPr lang="it-IT" sz="1800" b="1" kern="1200" dirty="0">
              <a:solidFill>
                <a:schemeClr val="accent4">
                  <a:lumMod val="50000"/>
                </a:schemeClr>
              </a:solidFill>
              <a:latin typeface="+mn-lt"/>
            </a:rPr>
            <a:t>              </a:t>
          </a:r>
          <a:r>
            <a:rPr lang="it-IT" sz="1800" b="1" kern="1200" dirty="0" err="1">
              <a:solidFill>
                <a:schemeClr val="accent4">
                  <a:lumMod val="50000"/>
                </a:schemeClr>
              </a:solidFill>
              <a:latin typeface="+mn-lt"/>
            </a:rPr>
            <a:t>begin</a:t>
          </a:r>
          <a:r>
            <a:rPr lang="it-IT" sz="1800" b="1" kern="1200" dirty="0">
              <a:solidFill>
                <a:schemeClr val="accent4">
                  <a:lumMod val="50000"/>
                </a:schemeClr>
              </a:solidFill>
              <a:latin typeface="+mn-lt"/>
            </a:rPr>
            <a:t> </a:t>
          </a:r>
          <a:r>
            <a:rPr lang="it-IT" sz="1800" b="0" kern="1200" dirty="0">
              <a:latin typeface="+mn-lt"/>
            </a:rPr>
            <a:t>(</a:t>
          </a:r>
          <a:r>
            <a:rPr lang="it-IT" sz="1800" b="0" i="0" kern="1200" dirty="0">
              <a:solidFill>
                <a:srgbClr val="3C3C58">
                  <a:lumMod val="50000"/>
                </a:srgbClr>
              </a:solidFill>
              <a:latin typeface="Arial"/>
              <a:ea typeface="+mn-ea"/>
              <a:cs typeface="+mn-cs"/>
            </a:rPr>
            <a:t>the </a:t>
          </a:r>
          <a:r>
            <a:rPr lang="en-US" sz="1800" b="0" i="0" kern="1200" dirty="0">
              <a:solidFill>
                <a:srgbClr val="3C3C58">
                  <a:lumMod val="50000"/>
                </a:srgbClr>
              </a:solidFill>
              <a:latin typeface="Arial"/>
              <a:ea typeface="+mn-ea"/>
              <a:cs typeface="+mn-cs"/>
            </a:rPr>
            <a:t>Ministerial Decree is being developed</a:t>
          </a:r>
          <a:r>
            <a:rPr lang="en-US" sz="1800" kern="1200" dirty="0"/>
            <a:t>)</a:t>
          </a:r>
          <a:endParaRPr lang="it-IT" sz="1800" strike="sngStrike" kern="1200" dirty="0">
            <a:solidFill>
              <a:schemeClr val="accent4">
                <a:lumMod val="50000"/>
              </a:schemeClr>
            </a:solidFill>
            <a:latin typeface="+mn-lt"/>
          </a:endParaRPr>
        </a:p>
      </dgm:t>
    </dgm:pt>
    <dgm:pt modelId="{35433D35-A121-AD49-B603-0A8DB41670D8}" type="parTrans" cxnId="{6C63ABA0-038A-9442-AD2C-8B760EAE4C97}">
      <dgm:prSet/>
      <dgm:spPr/>
      <dgm:t>
        <a:bodyPr/>
        <a:lstStyle/>
        <a:p>
          <a:endParaRPr lang="it-IT"/>
        </a:p>
      </dgm:t>
    </dgm:pt>
    <dgm:pt modelId="{7A8F5C17-CC7E-4747-B8AE-8976B4743634}" type="sibTrans" cxnId="{6C63ABA0-038A-9442-AD2C-8B760EAE4C97}">
      <dgm:prSet/>
      <dgm:spPr/>
      <dgm:t>
        <a:bodyPr/>
        <a:lstStyle/>
        <a:p>
          <a:endParaRPr lang="it-IT"/>
        </a:p>
      </dgm:t>
    </dgm:pt>
    <dgm:pt modelId="{039F83E2-44B5-6445-A0E9-BB255AD20473}">
      <dgm:prSet custT="1"/>
      <dgm:spPr/>
      <dgm:t>
        <a:bodyPr/>
        <a:lstStyle/>
        <a:p>
          <a:pPr algn="just">
            <a:lnSpc>
              <a:spcPct val="100000"/>
            </a:lnSpc>
            <a:buNone/>
          </a:pPr>
          <a:endParaRPr lang="it-IT" sz="1800" kern="1200" dirty="0">
            <a:latin typeface="+mn-lt"/>
          </a:endParaRPr>
        </a:p>
      </dgm:t>
    </dgm:pt>
    <dgm:pt modelId="{AD42A274-1866-5C4D-BF09-07745C6EB856}" type="parTrans" cxnId="{76C07D57-6860-554E-AD1A-34095F583869}">
      <dgm:prSet/>
      <dgm:spPr/>
      <dgm:t>
        <a:bodyPr/>
        <a:lstStyle/>
        <a:p>
          <a:endParaRPr lang="it-IT"/>
        </a:p>
      </dgm:t>
    </dgm:pt>
    <dgm:pt modelId="{B3C4AC6C-BF00-184F-88C7-E6252B69574E}" type="sibTrans" cxnId="{76C07D57-6860-554E-AD1A-34095F583869}">
      <dgm:prSet/>
      <dgm:spPr/>
      <dgm:t>
        <a:bodyPr/>
        <a:lstStyle/>
        <a:p>
          <a:endParaRPr lang="it-IT"/>
        </a:p>
      </dgm:t>
    </dgm:pt>
    <dgm:pt modelId="{51CD5140-1563-8941-AB15-2693C39D3F45}">
      <dgm:prSet custT="1"/>
      <dgm:spPr/>
      <dgm:t>
        <a:bodyPr/>
        <a:lstStyle/>
        <a:p>
          <a:pPr algn="just">
            <a:lnSpc>
              <a:spcPct val="100000"/>
            </a:lnSpc>
            <a:buNone/>
          </a:pPr>
          <a:endParaRPr lang="it-IT" sz="1800" kern="1200" dirty="0">
            <a:latin typeface="+mn-lt"/>
          </a:endParaRPr>
        </a:p>
      </dgm:t>
    </dgm:pt>
    <dgm:pt modelId="{71CF6536-F9B9-0544-A80D-B14128D6EF51}" type="parTrans" cxnId="{14FA23C7-498C-FC49-BE01-689467C4DD5B}">
      <dgm:prSet/>
      <dgm:spPr/>
      <dgm:t>
        <a:bodyPr/>
        <a:lstStyle/>
        <a:p>
          <a:endParaRPr lang="it-IT"/>
        </a:p>
      </dgm:t>
    </dgm:pt>
    <dgm:pt modelId="{4328C200-F074-EC46-A4C1-FCCE64347426}" type="sibTrans" cxnId="{14FA23C7-498C-FC49-BE01-689467C4DD5B}">
      <dgm:prSet/>
      <dgm:spPr/>
      <dgm:t>
        <a:bodyPr/>
        <a:lstStyle/>
        <a:p>
          <a:endParaRPr lang="it-IT"/>
        </a:p>
      </dgm:t>
    </dgm:pt>
    <dgm:pt modelId="{D192ADD9-FE60-6740-B789-66A799B16117}">
      <dgm:prSet custT="1"/>
      <dgm:spPr/>
      <dgm:t>
        <a:bodyPr/>
        <a:lstStyle/>
        <a:p>
          <a:pPr algn="just">
            <a:lnSpc>
              <a:spcPct val="100000"/>
            </a:lnSpc>
            <a:buNone/>
          </a:pPr>
          <a:r>
            <a:rPr lang="en-US" sz="1800" b="0" i="0" kern="1200" dirty="0">
              <a:solidFill>
                <a:srgbClr val="3C3C58">
                  <a:lumMod val="50000"/>
                </a:srgbClr>
              </a:solidFill>
              <a:latin typeface="Arial"/>
              <a:ea typeface="+mn-ea"/>
              <a:cs typeface="+mn-cs"/>
            </a:rPr>
            <a:t>          education level</a:t>
          </a:r>
          <a:endParaRPr lang="it-IT" sz="1800" b="0" i="0" kern="1200" dirty="0">
            <a:solidFill>
              <a:srgbClr val="3C3C58">
                <a:lumMod val="50000"/>
              </a:srgbClr>
            </a:solidFill>
            <a:latin typeface="Arial"/>
            <a:ea typeface="+mn-ea"/>
            <a:cs typeface="+mn-cs"/>
          </a:endParaRPr>
        </a:p>
      </dgm:t>
    </dgm:pt>
    <dgm:pt modelId="{E1358D90-EBA8-B140-822C-E491C41E9FA7}" type="parTrans" cxnId="{35370CEB-8499-A142-BE4E-4376871B566F}">
      <dgm:prSet/>
      <dgm:spPr/>
      <dgm:t>
        <a:bodyPr/>
        <a:lstStyle/>
        <a:p>
          <a:endParaRPr lang="it-IT"/>
        </a:p>
      </dgm:t>
    </dgm:pt>
    <dgm:pt modelId="{912FCBFB-3803-4643-B349-9F633A171B76}" type="sibTrans" cxnId="{35370CEB-8499-A142-BE4E-4376871B566F}">
      <dgm:prSet/>
      <dgm:spPr/>
      <dgm:t>
        <a:bodyPr/>
        <a:lstStyle/>
        <a:p>
          <a:endParaRPr lang="it-IT"/>
        </a:p>
      </dgm:t>
    </dgm:pt>
    <dgm:pt modelId="{1C4A84FF-DABB-E842-A03D-08BF97F139AC}" type="pres">
      <dgm:prSet presAssocID="{82D230D4-A95A-704C-A8D4-F301978A1C45}" presName="linear" presStyleCnt="0">
        <dgm:presLayoutVars>
          <dgm:animLvl val="lvl"/>
          <dgm:resizeHandles val="exact"/>
        </dgm:presLayoutVars>
      </dgm:prSet>
      <dgm:spPr/>
    </dgm:pt>
    <dgm:pt modelId="{C1539B9F-9FB7-8B4C-AB27-9A37ECAAC2B9}" type="pres">
      <dgm:prSet presAssocID="{03F58A5D-FFAD-1347-AC0E-95A1DB7E5533}" presName="parentText" presStyleLbl="node1" presStyleIdx="0" presStyleCnt="1" custScaleY="132424" custLinFactNeighborY="-4942">
        <dgm:presLayoutVars>
          <dgm:chMax val="0"/>
          <dgm:bulletEnabled val="1"/>
        </dgm:presLayoutVars>
      </dgm:prSet>
      <dgm:spPr/>
    </dgm:pt>
    <dgm:pt modelId="{9722DDF1-ED93-0C4C-9106-8A096779F9FF}" type="pres">
      <dgm:prSet presAssocID="{03F58A5D-FFAD-1347-AC0E-95A1DB7E5533}" presName="childText" presStyleLbl="revTx" presStyleIdx="0" presStyleCnt="1">
        <dgm:presLayoutVars>
          <dgm:bulletEnabled val="1"/>
        </dgm:presLayoutVars>
      </dgm:prSet>
      <dgm:spPr/>
    </dgm:pt>
  </dgm:ptLst>
  <dgm:cxnLst>
    <dgm:cxn modelId="{5066EA1E-2286-1D43-9183-265F750F5632}" type="presOf" srcId="{0F325003-6C72-9843-9336-92EF16CB6135}" destId="{9722DDF1-ED93-0C4C-9106-8A096779F9FF}" srcOrd="0" destOrd="5" presId="urn:microsoft.com/office/officeart/2005/8/layout/vList2"/>
    <dgm:cxn modelId="{17D61F25-D356-CB4F-B2FC-337C2F3EF51C}" type="presOf" srcId="{2BA54394-561C-DE45-9CD2-2726CE01E7E6}" destId="{9722DDF1-ED93-0C4C-9106-8A096779F9FF}" srcOrd="0" destOrd="7" presId="urn:microsoft.com/office/officeart/2005/8/layout/vList2"/>
    <dgm:cxn modelId="{ECD7B72D-5480-2A4C-AE22-DD56DCE6A543}" srcId="{03F58A5D-FFAD-1347-AC0E-95A1DB7E5533}" destId="{04361E09-FFDF-5A44-8AED-1C0892D1F375}" srcOrd="2" destOrd="0" parTransId="{FF153341-3698-7A4D-A460-7DB7CD5B2221}" sibTransId="{53063C62-EDEB-FE4B-87C4-56C8193326A3}"/>
    <dgm:cxn modelId="{02CF243B-5110-6E4E-816C-F3784F33A6F9}" type="presOf" srcId="{82D230D4-A95A-704C-A8D4-F301978A1C45}" destId="{1C4A84FF-DABB-E842-A03D-08BF97F139AC}" srcOrd="0" destOrd="0" presId="urn:microsoft.com/office/officeart/2005/8/layout/vList2"/>
    <dgm:cxn modelId="{76C07D57-6860-554E-AD1A-34095F583869}" srcId="{03F58A5D-FFAD-1347-AC0E-95A1DB7E5533}" destId="{039F83E2-44B5-6445-A0E9-BB255AD20473}" srcOrd="4" destOrd="0" parTransId="{AD42A274-1866-5C4D-BF09-07745C6EB856}" sibTransId="{B3C4AC6C-BF00-184F-88C7-E6252B69574E}"/>
    <dgm:cxn modelId="{87EFA157-6199-BC46-9F6E-629E7B43DD50}" type="presOf" srcId="{20342137-7C58-2B4C-B266-39512CB1036A}" destId="{9722DDF1-ED93-0C4C-9106-8A096779F9FF}" srcOrd="0" destOrd="8" presId="urn:microsoft.com/office/officeart/2005/8/layout/vList2"/>
    <dgm:cxn modelId="{861BE668-446C-2046-BE4A-C167ADBAF41A}" type="presOf" srcId="{AE411716-A1BD-2640-9172-4E929018D646}" destId="{9722DDF1-ED93-0C4C-9106-8A096779F9FF}" srcOrd="0" destOrd="1" presId="urn:microsoft.com/office/officeart/2005/8/layout/vList2"/>
    <dgm:cxn modelId="{B450A86C-C7B3-324B-8729-03327571CD21}" srcId="{03F58A5D-FFAD-1347-AC0E-95A1DB7E5533}" destId="{7D73300E-75E7-924D-B040-4A36EB3378F4}" srcOrd="0" destOrd="0" parTransId="{F48CD276-A8AE-BD43-8A38-0EB571A74BBC}" sibTransId="{0AD6080B-0392-B844-8D90-FCC16DED3611}"/>
    <dgm:cxn modelId="{7DB98C6D-2398-A844-8ED7-BD856B45915D}" srcId="{03F58A5D-FFAD-1347-AC0E-95A1DB7E5533}" destId="{2BA54394-561C-DE45-9CD2-2726CE01E7E6}" srcOrd="7" destOrd="0" parTransId="{C9A23B0C-6449-CB49-8C46-4CE77179308C}" sibTransId="{3F03539A-E7C6-E54B-87D8-AB083B993C7D}"/>
    <dgm:cxn modelId="{49FBDC6F-C291-6642-8831-503171AE9E5E}" type="presOf" srcId="{7D73300E-75E7-924D-B040-4A36EB3378F4}" destId="{9722DDF1-ED93-0C4C-9106-8A096779F9FF}" srcOrd="0" destOrd="0" presId="urn:microsoft.com/office/officeart/2005/8/layout/vList2"/>
    <dgm:cxn modelId="{482FA778-33DF-DA49-9285-09BB2F02C87C}" type="presOf" srcId="{04361E09-FFDF-5A44-8AED-1C0892D1F375}" destId="{9722DDF1-ED93-0C4C-9106-8A096779F9FF}" srcOrd="0" destOrd="2" presId="urn:microsoft.com/office/officeart/2005/8/layout/vList2"/>
    <dgm:cxn modelId="{A8CE9085-A2FC-DE47-BB2C-780DE118CCCF}" type="presOf" srcId="{03F58A5D-FFAD-1347-AC0E-95A1DB7E5533}" destId="{C1539B9F-9FB7-8B4C-AB27-9A37ECAAC2B9}" srcOrd="0" destOrd="0" presId="urn:microsoft.com/office/officeart/2005/8/layout/vList2"/>
    <dgm:cxn modelId="{C7C4E48B-0296-5444-90C4-C577D39B5EC8}" type="presOf" srcId="{51CD5140-1563-8941-AB15-2693C39D3F45}" destId="{9722DDF1-ED93-0C4C-9106-8A096779F9FF}" srcOrd="0" destOrd="6" presId="urn:microsoft.com/office/officeart/2005/8/layout/vList2"/>
    <dgm:cxn modelId="{6C63ABA0-038A-9442-AD2C-8B760EAE4C97}" srcId="{03F58A5D-FFAD-1347-AC0E-95A1DB7E5533}" destId="{20342137-7C58-2B4C-B266-39512CB1036A}" srcOrd="8" destOrd="0" parTransId="{35433D35-A121-AD49-B603-0A8DB41670D8}" sibTransId="{7A8F5C17-CC7E-4747-B8AE-8976B4743634}"/>
    <dgm:cxn modelId="{593143C2-FE85-6241-9FDE-92429355A643}" srcId="{03F58A5D-FFAD-1347-AC0E-95A1DB7E5533}" destId="{0F325003-6C72-9843-9336-92EF16CB6135}" srcOrd="5" destOrd="0" parTransId="{CEBEF889-33A9-884B-A60A-FC5EBE672314}" sibTransId="{F62BEF8D-8DA8-214E-A5E7-5D9EFC55A16D}"/>
    <dgm:cxn modelId="{14FA23C7-498C-FC49-BE01-689467C4DD5B}" srcId="{03F58A5D-FFAD-1347-AC0E-95A1DB7E5533}" destId="{51CD5140-1563-8941-AB15-2693C39D3F45}" srcOrd="6" destOrd="0" parTransId="{71CF6536-F9B9-0544-A80D-B14128D6EF51}" sibTransId="{4328C200-F074-EC46-A4C1-FCCE64347426}"/>
    <dgm:cxn modelId="{AA4F98CB-BA43-304C-92B1-343E231D54D4}" srcId="{03F58A5D-FFAD-1347-AC0E-95A1DB7E5533}" destId="{AE411716-A1BD-2640-9172-4E929018D646}" srcOrd="1" destOrd="0" parTransId="{6E35DA1A-1BCB-844B-8929-DC77FBF900C4}" sibTransId="{FDC8C21D-9DA4-F446-AC10-CA9BC2D5D042}"/>
    <dgm:cxn modelId="{4CCE1CD1-DC2B-F845-BC8D-EE03D12230DF}" type="presOf" srcId="{D192ADD9-FE60-6740-B789-66A799B16117}" destId="{9722DDF1-ED93-0C4C-9106-8A096779F9FF}" srcOrd="0" destOrd="3" presId="urn:microsoft.com/office/officeart/2005/8/layout/vList2"/>
    <dgm:cxn modelId="{35370CEB-8499-A142-BE4E-4376871B566F}" srcId="{03F58A5D-FFAD-1347-AC0E-95A1DB7E5533}" destId="{D192ADD9-FE60-6740-B789-66A799B16117}" srcOrd="3" destOrd="0" parTransId="{E1358D90-EBA8-B140-822C-E491C41E9FA7}" sibTransId="{912FCBFB-3803-4643-B349-9F633A171B76}"/>
    <dgm:cxn modelId="{8E2473FA-640B-EC41-993D-AE197BBAC8AE}" type="presOf" srcId="{039F83E2-44B5-6445-A0E9-BB255AD20473}" destId="{9722DDF1-ED93-0C4C-9106-8A096779F9FF}" srcOrd="0" destOrd="4" presId="urn:microsoft.com/office/officeart/2005/8/layout/vList2"/>
    <dgm:cxn modelId="{4F654FFB-BF3B-CD4F-9CA2-9FA2DAC2D6D2}" srcId="{82D230D4-A95A-704C-A8D4-F301978A1C45}" destId="{03F58A5D-FFAD-1347-AC0E-95A1DB7E5533}" srcOrd="0" destOrd="0" parTransId="{84039329-0BC5-AD4B-949E-2964069DE5BC}" sibTransId="{217E0AEC-3306-7240-8CA5-625BF9FE3217}"/>
    <dgm:cxn modelId="{B28D4D47-691B-514D-A886-0F7C74536BCD}" type="presParOf" srcId="{1C4A84FF-DABB-E842-A03D-08BF97F139AC}" destId="{C1539B9F-9FB7-8B4C-AB27-9A37ECAAC2B9}" srcOrd="0" destOrd="0" presId="urn:microsoft.com/office/officeart/2005/8/layout/vList2"/>
    <dgm:cxn modelId="{285A89C8-3C9E-F444-92F9-0DA5F7409121}" type="presParOf" srcId="{1C4A84FF-DABB-E842-A03D-08BF97F139AC}" destId="{9722DDF1-ED93-0C4C-9106-8A096779F9F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D230D4-A95A-704C-A8D4-F301978A1C45}"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it-IT"/>
        </a:p>
      </dgm:t>
    </dgm:pt>
    <dgm:pt modelId="{03F58A5D-FFAD-1347-AC0E-95A1DB7E5533}">
      <dgm:prSet custT="1"/>
      <dgm:spPr>
        <a:solidFill>
          <a:schemeClr val="bg2">
            <a:lumMod val="75000"/>
          </a:schemeClr>
        </a:solidFill>
      </dgm:spPr>
      <dgm:t>
        <a:bodyPr/>
        <a:lstStyle/>
        <a:p>
          <a:r>
            <a:rPr lang="en-US" sz="2400" b="0" i="0" dirty="0"/>
            <a:t>M4.C1 - </a:t>
          </a:r>
          <a:r>
            <a:rPr lang="en-US" sz="2400" b="0" i="0" dirty="0">
              <a:solidFill>
                <a:schemeClr val="bg1"/>
              </a:solidFill>
            </a:rPr>
            <a:t>Instrumental to </a:t>
          </a:r>
          <a:r>
            <a:rPr lang="it-IT" sz="2400" b="0" i="0" dirty="0"/>
            <a:t>Investment </a:t>
          </a:r>
          <a:r>
            <a:rPr lang="en-US" sz="2400" b="0" i="0" dirty="0"/>
            <a:t>3.4 – </a:t>
          </a:r>
          <a:r>
            <a:rPr lang="en-US" sz="2400" b="0" i="0" dirty="0">
              <a:solidFill>
                <a:srgbClr val="FFC000"/>
              </a:solidFill>
            </a:rPr>
            <a:t>T2a</a:t>
          </a:r>
          <a:endParaRPr lang="it-IT" sz="2400" dirty="0">
            <a:solidFill>
              <a:srgbClr val="FFC000"/>
            </a:solidFill>
          </a:endParaRPr>
        </a:p>
      </dgm:t>
    </dgm:pt>
    <dgm:pt modelId="{84039329-0BC5-AD4B-949E-2964069DE5BC}" type="parTrans" cxnId="{4F654FFB-BF3B-CD4F-9CA2-9FA2DAC2D6D2}">
      <dgm:prSet/>
      <dgm:spPr/>
      <dgm:t>
        <a:bodyPr/>
        <a:lstStyle/>
        <a:p>
          <a:endParaRPr lang="it-IT"/>
        </a:p>
      </dgm:t>
    </dgm:pt>
    <dgm:pt modelId="{217E0AEC-3306-7240-8CA5-625BF9FE3217}" type="sibTrans" cxnId="{4F654FFB-BF3B-CD4F-9CA2-9FA2DAC2D6D2}">
      <dgm:prSet/>
      <dgm:spPr/>
      <dgm:t>
        <a:bodyPr/>
        <a:lstStyle/>
        <a:p>
          <a:endParaRPr lang="it-IT"/>
        </a:p>
      </dgm:t>
    </dgm:pt>
    <dgm:pt modelId="{AE411716-A1BD-2640-9172-4E929018D646}">
      <dgm:prSet custT="1"/>
      <dgm:spPr/>
      <dgm:t>
        <a:bodyPr/>
        <a:lstStyle/>
        <a:p>
          <a:pPr algn="just">
            <a:lnSpc>
              <a:spcPct val="100000"/>
            </a:lnSpc>
            <a:buNone/>
          </a:pPr>
          <a:r>
            <a:rPr lang="en-US" sz="1800" b="0" i="0" u="sng" dirty="0">
              <a:solidFill>
                <a:schemeClr val="accent4">
                  <a:lumMod val="50000"/>
                </a:schemeClr>
              </a:solidFill>
              <a:latin typeface="+mn-lt"/>
            </a:rPr>
            <a:t>Goal</a:t>
          </a:r>
          <a:r>
            <a:rPr lang="en-US" sz="1800" b="0" i="0" dirty="0">
              <a:solidFill>
                <a:schemeClr val="accent4">
                  <a:lumMod val="50000"/>
                </a:schemeClr>
              </a:solidFill>
              <a:latin typeface="+mn-lt"/>
            </a:rPr>
            <a:t>: redesign of the “60 ECTS” compulsory Italian tracks for enabling and</a:t>
          </a:r>
          <a:endParaRPr lang="it-IT" sz="1800" dirty="0">
            <a:solidFill>
              <a:schemeClr val="accent4">
                <a:lumMod val="50000"/>
              </a:schemeClr>
            </a:solidFill>
            <a:latin typeface="+mn-lt"/>
          </a:endParaRPr>
        </a:p>
      </dgm:t>
    </dgm:pt>
    <dgm:pt modelId="{6E35DA1A-1BCB-844B-8929-DC77FBF900C4}" type="parTrans" cxnId="{AA4F98CB-BA43-304C-92B1-343E231D54D4}">
      <dgm:prSet/>
      <dgm:spPr/>
      <dgm:t>
        <a:bodyPr/>
        <a:lstStyle/>
        <a:p>
          <a:endParaRPr lang="it-IT"/>
        </a:p>
      </dgm:t>
    </dgm:pt>
    <dgm:pt modelId="{FDC8C21D-9DA4-F446-AC10-CA9BC2D5D042}" type="sibTrans" cxnId="{AA4F98CB-BA43-304C-92B1-343E231D54D4}">
      <dgm:prSet/>
      <dgm:spPr/>
      <dgm:t>
        <a:bodyPr/>
        <a:lstStyle/>
        <a:p>
          <a:endParaRPr lang="it-IT"/>
        </a:p>
      </dgm:t>
    </dgm:pt>
    <dgm:pt modelId="{20CC3D55-6826-684F-827E-572CEEEA38C4}">
      <dgm:prSet custT="1"/>
      <dgm:spPr/>
      <dgm:t>
        <a:bodyPr/>
        <a:lstStyle/>
        <a:p>
          <a:pPr algn="just">
            <a:lnSpc>
              <a:spcPct val="150000"/>
            </a:lnSpc>
            <a:buNone/>
          </a:pPr>
          <a:endParaRPr lang="it-IT" sz="2000" dirty="0"/>
        </a:p>
      </dgm:t>
    </dgm:pt>
    <dgm:pt modelId="{4A515E88-A0CA-BC46-AA54-7A91A49A8AFA}" type="parTrans" cxnId="{02BD3016-0123-734B-8C8C-1176471C8FA9}">
      <dgm:prSet/>
      <dgm:spPr/>
      <dgm:t>
        <a:bodyPr/>
        <a:lstStyle/>
        <a:p>
          <a:endParaRPr lang="it-IT"/>
        </a:p>
      </dgm:t>
    </dgm:pt>
    <dgm:pt modelId="{63B04FEA-044D-D84B-A5E4-FCC45929FBBB}" type="sibTrans" cxnId="{02BD3016-0123-734B-8C8C-1176471C8FA9}">
      <dgm:prSet/>
      <dgm:spPr/>
      <dgm:t>
        <a:bodyPr/>
        <a:lstStyle/>
        <a:p>
          <a:endParaRPr lang="it-IT"/>
        </a:p>
      </dgm:t>
    </dgm:pt>
    <dgm:pt modelId="{7EF0C0A6-B62E-E349-B937-631D7E9828C8}">
      <dgm:prSet custT="1"/>
      <dgm:spPr/>
      <dgm:t>
        <a:bodyPr/>
        <a:lstStyle/>
        <a:p>
          <a:pPr algn="just">
            <a:lnSpc>
              <a:spcPct val="100000"/>
            </a:lnSpc>
            <a:buNone/>
          </a:pPr>
          <a:r>
            <a:rPr lang="en-US" sz="1800" b="0" i="0" u="sng" dirty="0">
              <a:solidFill>
                <a:schemeClr val="accent4">
                  <a:lumMod val="50000"/>
                </a:schemeClr>
              </a:solidFill>
              <a:latin typeface="+mn-lt"/>
            </a:rPr>
            <a:t>Budget</a:t>
          </a:r>
          <a:r>
            <a:rPr lang="en-US" sz="1800" b="0" i="0" dirty="0">
              <a:solidFill>
                <a:schemeClr val="accent4">
                  <a:lumMod val="50000"/>
                </a:schemeClr>
              </a:solidFill>
              <a:latin typeface="+mn-lt"/>
            </a:rPr>
            <a:t>: </a:t>
          </a:r>
          <a:r>
            <a:rPr lang="it-IT" sz="1800" b="0" i="0" dirty="0">
              <a:solidFill>
                <a:schemeClr val="accent4">
                  <a:lumMod val="50000"/>
                </a:schemeClr>
              </a:solidFill>
              <a:latin typeface="+mn-lt"/>
            </a:rPr>
            <a:t>no budget </a:t>
          </a:r>
          <a:r>
            <a:rPr lang="it-IT" sz="1800" b="0" i="0" dirty="0" err="1">
              <a:solidFill>
                <a:schemeClr val="accent4">
                  <a:lumMod val="50000"/>
                </a:schemeClr>
              </a:solidFill>
              <a:latin typeface="+mn-lt"/>
            </a:rPr>
            <a:t>required</a:t>
          </a:r>
          <a:endParaRPr lang="it-IT" sz="1800" dirty="0">
            <a:solidFill>
              <a:schemeClr val="accent4">
                <a:lumMod val="50000"/>
              </a:schemeClr>
            </a:solidFill>
            <a:latin typeface="+mn-lt"/>
          </a:endParaRPr>
        </a:p>
      </dgm:t>
    </dgm:pt>
    <dgm:pt modelId="{42B25988-37D2-9D4A-9298-EB7C2A29958F}" type="parTrans" cxnId="{1147333E-7A70-4642-A68C-34E7FC8030B4}">
      <dgm:prSet/>
      <dgm:spPr/>
      <dgm:t>
        <a:bodyPr/>
        <a:lstStyle/>
        <a:p>
          <a:endParaRPr lang="it-IT"/>
        </a:p>
      </dgm:t>
    </dgm:pt>
    <dgm:pt modelId="{D7322A7D-61A8-FC46-8961-4DE66579BA3F}" type="sibTrans" cxnId="{1147333E-7A70-4642-A68C-34E7FC8030B4}">
      <dgm:prSet/>
      <dgm:spPr/>
      <dgm:t>
        <a:bodyPr/>
        <a:lstStyle/>
        <a:p>
          <a:endParaRPr lang="it-IT"/>
        </a:p>
      </dgm:t>
    </dgm:pt>
    <dgm:pt modelId="{79ADA362-8DE3-F742-895A-040C9ECD5972}">
      <dgm:prSet custT="1"/>
      <dgm:spPr/>
      <dgm:t>
        <a:bodyPr/>
        <a:lstStyle/>
        <a:p>
          <a:pPr algn="just">
            <a:lnSpc>
              <a:spcPct val="100000"/>
            </a:lnSpc>
            <a:buNone/>
          </a:pPr>
          <a:r>
            <a:rPr lang="it-IT" sz="1800" b="0" u="sng" dirty="0">
              <a:solidFill>
                <a:schemeClr val="accent4">
                  <a:lumMod val="50000"/>
                </a:schemeClr>
              </a:solidFill>
              <a:latin typeface="+mn-lt"/>
            </a:rPr>
            <a:t>Update</a:t>
          </a:r>
          <a:r>
            <a:rPr lang="it-IT" sz="1800" b="0" dirty="0">
              <a:solidFill>
                <a:schemeClr val="accent4">
                  <a:lumMod val="50000"/>
                </a:schemeClr>
              </a:solidFill>
              <a:latin typeface="+mn-lt"/>
            </a:rPr>
            <a:t>: </a:t>
          </a:r>
          <a:r>
            <a:rPr lang="it-IT" sz="1800" b="1" dirty="0" err="1">
              <a:solidFill>
                <a:schemeClr val="accent4">
                  <a:lumMod val="50000"/>
                </a:schemeClr>
              </a:solidFill>
              <a:latin typeface="+mn-lt"/>
            </a:rPr>
            <a:t>soon</a:t>
          </a:r>
          <a:r>
            <a:rPr lang="it-IT" sz="1800" b="1" dirty="0">
              <a:solidFill>
                <a:schemeClr val="accent4">
                  <a:lumMod val="50000"/>
                </a:schemeClr>
              </a:solidFill>
              <a:latin typeface="+mn-lt"/>
            </a:rPr>
            <a:t> to be </a:t>
          </a:r>
          <a:r>
            <a:rPr lang="it-IT" sz="1800" b="1" dirty="0" err="1">
              <a:solidFill>
                <a:schemeClr val="accent4">
                  <a:lumMod val="50000"/>
                </a:schemeClr>
              </a:solidFill>
              <a:latin typeface="+mn-lt"/>
            </a:rPr>
            <a:t>published</a:t>
          </a:r>
          <a:endParaRPr lang="it-IT" sz="1800" strike="sngStrike" dirty="0">
            <a:solidFill>
              <a:schemeClr val="accent4">
                <a:lumMod val="50000"/>
              </a:schemeClr>
            </a:solidFill>
            <a:latin typeface="+mn-lt"/>
          </a:endParaRPr>
        </a:p>
      </dgm:t>
    </dgm:pt>
    <dgm:pt modelId="{85939D41-F206-4143-903F-9393B5B0D425}" type="parTrans" cxnId="{5F116018-EC2A-C84C-8A22-9E3362B5B545}">
      <dgm:prSet/>
      <dgm:spPr/>
      <dgm:t>
        <a:bodyPr/>
        <a:lstStyle/>
        <a:p>
          <a:endParaRPr lang="it-IT"/>
        </a:p>
      </dgm:t>
    </dgm:pt>
    <dgm:pt modelId="{499F8433-0281-A34D-8937-E1B31C2CFFA0}" type="sibTrans" cxnId="{5F116018-EC2A-C84C-8A22-9E3362B5B545}">
      <dgm:prSet/>
      <dgm:spPr/>
      <dgm:t>
        <a:bodyPr/>
        <a:lstStyle/>
        <a:p>
          <a:endParaRPr lang="it-IT"/>
        </a:p>
      </dgm:t>
    </dgm:pt>
    <dgm:pt modelId="{27E9AA29-5A66-EB4A-8160-28C69B9DB1FA}">
      <dgm:prSet custT="1"/>
      <dgm:spPr/>
      <dgm:t>
        <a:bodyPr/>
        <a:lstStyle/>
        <a:p>
          <a:pPr algn="just">
            <a:lnSpc>
              <a:spcPct val="100000"/>
            </a:lnSpc>
            <a:buNone/>
          </a:pPr>
          <a:r>
            <a:rPr lang="en-US" sz="1800" b="0" i="0" dirty="0">
              <a:solidFill>
                <a:schemeClr val="accent4">
                  <a:lumMod val="50000"/>
                </a:schemeClr>
              </a:solidFill>
              <a:latin typeface="+mn-lt"/>
            </a:rPr>
            <a:t>          preparing Italian university graduates to school teaching, with</a:t>
          </a:r>
          <a:endParaRPr lang="it-IT" sz="1800" dirty="0">
            <a:solidFill>
              <a:schemeClr val="accent4">
                <a:lumMod val="50000"/>
              </a:schemeClr>
            </a:solidFill>
            <a:latin typeface="+mn-lt"/>
          </a:endParaRPr>
        </a:p>
      </dgm:t>
    </dgm:pt>
    <dgm:pt modelId="{9AA92EA3-2293-5642-AE56-75C7C5BDFBEE}" type="parTrans" cxnId="{99570D49-E92C-0D42-AB59-5F12909E96E4}">
      <dgm:prSet/>
      <dgm:spPr/>
      <dgm:t>
        <a:bodyPr/>
        <a:lstStyle/>
        <a:p>
          <a:endParaRPr lang="it-IT"/>
        </a:p>
      </dgm:t>
    </dgm:pt>
    <dgm:pt modelId="{5F2FD37E-948F-784F-8E4E-B80A539813B5}" type="sibTrans" cxnId="{99570D49-E92C-0D42-AB59-5F12909E96E4}">
      <dgm:prSet/>
      <dgm:spPr/>
      <dgm:t>
        <a:bodyPr/>
        <a:lstStyle/>
        <a:p>
          <a:endParaRPr lang="it-IT"/>
        </a:p>
      </dgm:t>
    </dgm:pt>
    <dgm:pt modelId="{3A28FD33-5A51-544D-98C2-2BE6938CE7AD}">
      <dgm:prSet custT="1"/>
      <dgm:spPr/>
      <dgm:t>
        <a:bodyPr/>
        <a:lstStyle/>
        <a:p>
          <a:pPr algn="just">
            <a:lnSpc>
              <a:spcPct val="100000"/>
            </a:lnSpc>
            <a:buNone/>
          </a:pPr>
          <a:r>
            <a:rPr lang="en-US" sz="1800" b="0" i="0" dirty="0">
              <a:solidFill>
                <a:schemeClr val="accent4">
                  <a:lumMod val="50000"/>
                </a:schemeClr>
              </a:solidFill>
              <a:latin typeface="+mn-lt"/>
            </a:rPr>
            <a:t>          inclusion of digital skills in the tracks</a:t>
          </a:r>
          <a:endParaRPr lang="it-IT" sz="1800" dirty="0">
            <a:solidFill>
              <a:schemeClr val="accent4">
                <a:lumMod val="50000"/>
              </a:schemeClr>
            </a:solidFill>
            <a:latin typeface="+mn-lt"/>
          </a:endParaRPr>
        </a:p>
      </dgm:t>
    </dgm:pt>
    <dgm:pt modelId="{B74BE90B-7A48-C049-8040-0489877B068C}" type="parTrans" cxnId="{CDF6BC24-94EE-D944-9790-6FE9D52F162B}">
      <dgm:prSet/>
      <dgm:spPr/>
      <dgm:t>
        <a:bodyPr/>
        <a:lstStyle/>
        <a:p>
          <a:endParaRPr lang="it-IT"/>
        </a:p>
      </dgm:t>
    </dgm:pt>
    <dgm:pt modelId="{09635918-00FE-F04F-912F-14549502035B}" type="sibTrans" cxnId="{CDF6BC24-94EE-D944-9790-6FE9D52F162B}">
      <dgm:prSet/>
      <dgm:spPr/>
      <dgm:t>
        <a:bodyPr/>
        <a:lstStyle/>
        <a:p>
          <a:endParaRPr lang="it-IT"/>
        </a:p>
      </dgm:t>
    </dgm:pt>
    <dgm:pt modelId="{84E5E7DC-28C6-8541-B2DB-D69394057D88}">
      <dgm:prSet custT="1"/>
      <dgm:spPr/>
      <dgm:t>
        <a:bodyPr/>
        <a:lstStyle/>
        <a:p>
          <a:pPr algn="just">
            <a:lnSpc>
              <a:spcPct val="100000"/>
            </a:lnSpc>
            <a:buNone/>
          </a:pPr>
          <a:endParaRPr lang="it-IT" sz="1800" dirty="0">
            <a:solidFill>
              <a:schemeClr val="accent4">
                <a:lumMod val="50000"/>
              </a:schemeClr>
            </a:solidFill>
            <a:latin typeface="+mn-lt"/>
          </a:endParaRPr>
        </a:p>
      </dgm:t>
    </dgm:pt>
    <dgm:pt modelId="{9D574636-09E5-2F49-9EFA-D2656D188E0F}" type="parTrans" cxnId="{63E7652A-0637-1B49-A26D-51225C849534}">
      <dgm:prSet/>
      <dgm:spPr/>
      <dgm:t>
        <a:bodyPr/>
        <a:lstStyle/>
        <a:p>
          <a:endParaRPr lang="it-IT"/>
        </a:p>
      </dgm:t>
    </dgm:pt>
    <dgm:pt modelId="{4DD1D568-B35F-9D44-B15F-E1FD3041156C}" type="sibTrans" cxnId="{63E7652A-0637-1B49-A26D-51225C849534}">
      <dgm:prSet/>
      <dgm:spPr/>
      <dgm:t>
        <a:bodyPr/>
        <a:lstStyle/>
        <a:p>
          <a:endParaRPr lang="it-IT"/>
        </a:p>
      </dgm:t>
    </dgm:pt>
    <dgm:pt modelId="{C0F807D8-C05D-174A-B06A-3F7793B2957F}">
      <dgm:prSet custT="1"/>
      <dgm:spPr/>
      <dgm:t>
        <a:bodyPr/>
        <a:lstStyle/>
        <a:p>
          <a:pPr algn="just">
            <a:lnSpc>
              <a:spcPct val="100000"/>
            </a:lnSpc>
            <a:buNone/>
          </a:pPr>
          <a:endParaRPr lang="it-IT" sz="1800" dirty="0">
            <a:solidFill>
              <a:schemeClr val="accent4">
                <a:lumMod val="50000"/>
              </a:schemeClr>
            </a:solidFill>
            <a:latin typeface="+mn-lt"/>
          </a:endParaRPr>
        </a:p>
      </dgm:t>
    </dgm:pt>
    <dgm:pt modelId="{6265C5C2-220D-C143-B991-4846062939AA}" type="parTrans" cxnId="{80CC59B6-E084-BE47-865C-7029912A67F7}">
      <dgm:prSet/>
      <dgm:spPr/>
      <dgm:t>
        <a:bodyPr/>
        <a:lstStyle/>
        <a:p>
          <a:endParaRPr lang="it-IT"/>
        </a:p>
      </dgm:t>
    </dgm:pt>
    <dgm:pt modelId="{4724DCB7-5BAF-7441-8846-D37F2498FD26}" type="sibTrans" cxnId="{80CC59B6-E084-BE47-865C-7029912A67F7}">
      <dgm:prSet/>
      <dgm:spPr/>
      <dgm:t>
        <a:bodyPr/>
        <a:lstStyle/>
        <a:p>
          <a:endParaRPr lang="it-IT"/>
        </a:p>
      </dgm:t>
    </dgm:pt>
    <dgm:pt modelId="{1C4A84FF-DABB-E842-A03D-08BF97F139AC}" type="pres">
      <dgm:prSet presAssocID="{82D230D4-A95A-704C-A8D4-F301978A1C45}" presName="linear" presStyleCnt="0">
        <dgm:presLayoutVars>
          <dgm:animLvl val="lvl"/>
          <dgm:resizeHandles val="exact"/>
        </dgm:presLayoutVars>
      </dgm:prSet>
      <dgm:spPr/>
    </dgm:pt>
    <dgm:pt modelId="{C1539B9F-9FB7-8B4C-AB27-9A37ECAAC2B9}" type="pres">
      <dgm:prSet presAssocID="{03F58A5D-FFAD-1347-AC0E-95A1DB7E5533}" presName="parentText" presStyleLbl="node1" presStyleIdx="0" presStyleCnt="1" custScaleY="119062">
        <dgm:presLayoutVars>
          <dgm:chMax val="0"/>
          <dgm:bulletEnabled val="1"/>
        </dgm:presLayoutVars>
      </dgm:prSet>
      <dgm:spPr/>
    </dgm:pt>
    <dgm:pt modelId="{9722DDF1-ED93-0C4C-9106-8A096779F9FF}" type="pres">
      <dgm:prSet presAssocID="{03F58A5D-FFAD-1347-AC0E-95A1DB7E5533}" presName="childText" presStyleLbl="revTx" presStyleIdx="0" presStyleCnt="1">
        <dgm:presLayoutVars>
          <dgm:bulletEnabled val="1"/>
        </dgm:presLayoutVars>
      </dgm:prSet>
      <dgm:spPr/>
    </dgm:pt>
  </dgm:ptLst>
  <dgm:cxnLst>
    <dgm:cxn modelId="{02BD3016-0123-734B-8C8C-1176471C8FA9}" srcId="{03F58A5D-FFAD-1347-AC0E-95A1DB7E5533}" destId="{20CC3D55-6826-684F-827E-572CEEEA38C4}" srcOrd="0" destOrd="0" parTransId="{4A515E88-A0CA-BC46-AA54-7A91A49A8AFA}" sibTransId="{63B04FEA-044D-D84B-A5E4-FCC45929FBBB}"/>
    <dgm:cxn modelId="{5F116018-EC2A-C84C-8A22-9E3362B5B545}" srcId="{03F58A5D-FFAD-1347-AC0E-95A1DB7E5533}" destId="{79ADA362-8DE3-F742-895A-040C9ECD5972}" srcOrd="7" destOrd="0" parTransId="{85939D41-F206-4143-903F-9393B5B0D425}" sibTransId="{499F8433-0281-A34D-8937-E1B31C2CFFA0}"/>
    <dgm:cxn modelId="{4BE4D921-B9CC-524C-BD15-8A3CC342C37F}" type="presOf" srcId="{C0F807D8-C05D-174A-B06A-3F7793B2957F}" destId="{9722DDF1-ED93-0C4C-9106-8A096779F9FF}" srcOrd="0" destOrd="6" presId="urn:microsoft.com/office/officeart/2005/8/layout/vList2"/>
    <dgm:cxn modelId="{CDF6BC24-94EE-D944-9790-6FE9D52F162B}" srcId="{03F58A5D-FFAD-1347-AC0E-95A1DB7E5533}" destId="{3A28FD33-5A51-544D-98C2-2BE6938CE7AD}" srcOrd="3" destOrd="0" parTransId="{B74BE90B-7A48-C049-8040-0489877B068C}" sibTransId="{09635918-00FE-F04F-912F-14549502035B}"/>
    <dgm:cxn modelId="{63E7652A-0637-1B49-A26D-51225C849534}" srcId="{03F58A5D-FFAD-1347-AC0E-95A1DB7E5533}" destId="{84E5E7DC-28C6-8541-B2DB-D69394057D88}" srcOrd="4" destOrd="0" parTransId="{9D574636-09E5-2F49-9EFA-D2656D188E0F}" sibTransId="{4DD1D568-B35F-9D44-B15F-E1FD3041156C}"/>
    <dgm:cxn modelId="{C1F6AC34-45F9-B647-AD4C-8C1DAB01720B}" type="presOf" srcId="{3A28FD33-5A51-544D-98C2-2BE6938CE7AD}" destId="{9722DDF1-ED93-0C4C-9106-8A096779F9FF}" srcOrd="0" destOrd="3" presId="urn:microsoft.com/office/officeart/2005/8/layout/vList2"/>
    <dgm:cxn modelId="{02CF243B-5110-6E4E-816C-F3784F33A6F9}" type="presOf" srcId="{82D230D4-A95A-704C-A8D4-F301978A1C45}" destId="{1C4A84FF-DABB-E842-A03D-08BF97F139AC}" srcOrd="0" destOrd="0" presId="urn:microsoft.com/office/officeart/2005/8/layout/vList2"/>
    <dgm:cxn modelId="{1147333E-7A70-4642-A68C-34E7FC8030B4}" srcId="{03F58A5D-FFAD-1347-AC0E-95A1DB7E5533}" destId="{7EF0C0A6-B62E-E349-B937-631D7E9828C8}" srcOrd="5" destOrd="0" parTransId="{42B25988-37D2-9D4A-9298-EB7C2A29958F}" sibTransId="{D7322A7D-61A8-FC46-8961-4DE66579BA3F}"/>
    <dgm:cxn modelId="{E8733944-F2AF-D642-A813-5047379D8E71}" type="presOf" srcId="{79ADA362-8DE3-F742-895A-040C9ECD5972}" destId="{9722DDF1-ED93-0C4C-9106-8A096779F9FF}" srcOrd="0" destOrd="7" presId="urn:microsoft.com/office/officeart/2005/8/layout/vList2"/>
    <dgm:cxn modelId="{99570D49-E92C-0D42-AB59-5F12909E96E4}" srcId="{03F58A5D-FFAD-1347-AC0E-95A1DB7E5533}" destId="{27E9AA29-5A66-EB4A-8160-28C69B9DB1FA}" srcOrd="2" destOrd="0" parTransId="{9AA92EA3-2293-5642-AE56-75C7C5BDFBEE}" sibTransId="{5F2FD37E-948F-784F-8E4E-B80A539813B5}"/>
    <dgm:cxn modelId="{861BE668-446C-2046-BE4A-C167ADBAF41A}" type="presOf" srcId="{AE411716-A1BD-2640-9172-4E929018D646}" destId="{9722DDF1-ED93-0C4C-9106-8A096779F9FF}" srcOrd="0" destOrd="1" presId="urn:microsoft.com/office/officeart/2005/8/layout/vList2"/>
    <dgm:cxn modelId="{A8CE9085-A2FC-DE47-BB2C-780DE118CCCF}" type="presOf" srcId="{03F58A5D-FFAD-1347-AC0E-95A1DB7E5533}" destId="{C1539B9F-9FB7-8B4C-AB27-9A37ECAAC2B9}" srcOrd="0" destOrd="0" presId="urn:microsoft.com/office/officeart/2005/8/layout/vList2"/>
    <dgm:cxn modelId="{80CC59B6-E084-BE47-865C-7029912A67F7}" srcId="{03F58A5D-FFAD-1347-AC0E-95A1DB7E5533}" destId="{C0F807D8-C05D-174A-B06A-3F7793B2957F}" srcOrd="6" destOrd="0" parTransId="{6265C5C2-220D-C143-B991-4846062939AA}" sibTransId="{4724DCB7-5BAF-7441-8846-D37F2498FD26}"/>
    <dgm:cxn modelId="{58C24AC7-32C6-C740-8A8F-B1C963B9CDC7}" type="presOf" srcId="{20CC3D55-6826-684F-827E-572CEEEA38C4}" destId="{9722DDF1-ED93-0C4C-9106-8A096779F9FF}" srcOrd="0" destOrd="0" presId="urn:microsoft.com/office/officeart/2005/8/layout/vList2"/>
    <dgm:cxn modelId="{AA4F98CB-BA43-304C-92B1-343E231D54D4}" srcId="{03F58A5D-FFAD-1347-AC0E-95A1DB7E5533}" destId="{AE411716-A1BD-2640-9172-4E929018D646}" srcOrd="1" destOrd="0" parTransId="{6E35DA1A-1BCB-844B-8929-DC77FBF900C4}" sibTransId="{FDC8C21D-9DA4-F446-AC10-CA9BC2D5D042}"/>
    <dgm:cxn modelId="{94519DE5-D36D-DB41-B792-20CF1C45A884}" type="presOf" srcId="{84E5E7DC-28C6-8541-B2DB-D69394057D88}" destId="{9722DDF1-ED93-0C4C-9106-8A096779F9FF}" srcOrd="0" destOrd="4" presId="urn:microsoft.com/office/officeart/2005/8/layout/vList2"/>
    <dgm:cxn modelId="{088448EC-4100-C54F-A5CF-B6261E0EE224}" type="presOf" srcId="{27E9AA29-5A66-EB4A-8160-28C69B9DB1FA}" destId="{9722DDF1-ED93-0C4C-9106-8A096779F9FF}" srcOrd="0" destOrd="2" presId="urn:microsoft.com/office/officeart/2005/8/layout/vList2"/>
    <dgm:cxn modelId="{4F654FFB-BF3B-CD4F-9CA2-9FA2DAC2D6D2}" srcId="{82D230D4-A95A-704C-A8D4-F301978A1C45}" destId="{03F58A5D-FFAD-1347-AC0E-95A1DB7E5533}" srcOrd="0" destOrd="0" parTransId="{84039329-0BC5-AD4B-949E-2964069DE5BC}" sibTransId="{217E0AEC-3306-7240-8CA5-625BF9FE3217}"/>
    <dgm:cxn modelId="{B67217FE-8DA3-A043-821F-536AC0C83120}" type="presOf" srcId="{7EF0C0A6-B62E-E349-B937-631D7E9828C8}" destId="{9722DDF1-ED93-0C4C-9106-8A096779F9FF}" srcOrd="0" destOrd="5" presId="urn:microsoft.com/office/officeart/2005/8/layout/vList2"/>
    <dgm:cxn modelId="{B28D4D47-691B-514D-A886-0F7C74536BCD}" type="presParOf" srcId="{1C4A84FF-DABB-E842-A03D-08BF97F139AC}" destId="{C1539B9F-9FB7-8B4C-AB27-9A37ECAAC2B9}" srcOrd="0" destOrd="0" presId="urn:microsoft.com/office/officeart/2005/8/layout/vList2"/>
    <dgm:cxn modelId="{285A89C8-3C9E-F444-92F9-0DA5F7409121}" type="presParOf" srcId="{1C4A84FF-DABB-E842-A03D-08BF97F139AC}" destId="{9722DDF1-ED93-0C4C-9106-8A096779F9F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D230D4-A95A-704C-A8D4-F301978A1C45}"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it-IT"/>
        </a:p>
      </dgm:t>
    </dgm:pt>
    <dgm:pt modelId="{03F58A5D-FFAD-1347-AC0E-95A1DB7E5533}">
      <dgm:prSet custT="1"/>
      <dgm:spPr>
        <a:solidFill>
          <a:schemeClr val="bg2">
            <a:lumMod val="75000"/>
          </a:schemeClr>
        </a:solidFill>
      </dgm:spPr>
      <dgm:t>
        <a:bodyPr/>
        <a:lstStyle/>
        <a:p>
          <a:r>
            <a:rPr lang="en-US" sz="2400" b="0" i="0" dirty="0"/>
            <a:t>M4.C1 - </a:t>
          </a:r>
          <a:r>
            <a:rPr lang="it-IT" sz="2400" b="0" i="0" dirty="0"/>
            <a:t>Investment </a:t>
          </a:r>
          <a:r>
            <a:rPr lang="en-US" sz="2400" b="0" i="0" dirty="0"/>
            <a:t>3.4 – </a:t>
          </a:r>
          <a:r>
            <a:rPr lang="en-US" sz="2400" b="0" i="0" dirty="0">
              <a:solidFill>
                <a:srgbClr val="FFC000"/>
              </a:solidFill>
            </a:rPr>
            <a:t>T2b</a:t>
          </a:r>
          <a:endParaRPr lang="it-IT" sz="2400" dirty="0">
            <a:solidFill>
              <a:srgbClr val="FFC000"/>
            </a:solidFill>
          </a:endParaRPr>
        </a:p>
      </dgm:t>
    </dgm:pt>
    <dgm:pt modelId="{84039329-0BC5-AD4B-949E-2964069DE5BC}" type="parTrans" cxnId="{4F654FFB-BF3B-CD4F-9CA2-9FA2DAC2D6D2}">
      <dgm:prSet/>
      <dgm:spPr/>
      <dgm:t>
        <a:bodyPr/>
        <a:lstStyle/>
        <a:p>
          <a:endParaRPr lang="it-IT"/>
        </a:p>
      </dgm:t>
    </dgm:pt>
    <dgm:pt modelId="{217E0AEC-3306-7240-8CA5-625BF9FE3217}" type="sibTrans" cxnId="{4F654FFB-BF3B-CD4F-9CA2-9FA2DAC2D6D2}">
      <dgm:prSet/>
      <dgm:spPr/>
      <dgm:t>
        <a:bodyPr/>
        <a:lstStyle/>
        <a:p>
          <a:endParaRPr lang="it-IT"/>
        </a:p>
      </dgm:t>
    </dgm:pt>
    <dgm:pt modelId="{20CC3D55-6826-684F-827E-572CEEEA38C4}">
      <dgm:prSet custT="1"/>
      <dgm:spPr/>
      <dgm:t>
        <a:bodyPr/>
        <a:lstStyle/>
        <a:p>
          <a:pPr marL="171450" indent="0" algn="just">
            <a:lnSpc>
              <a:spcPct val="100000"/>
            </a:lnSpc>
            <a:buNone/>
          </a:pPr>
          <a:r>
            <a:rPr lang="en-US" sz="1800" b="0" i="0" u="sng" dirty="0">
              <a:solidFill>
                <a:schemeClr val="accent4">
                  <a:lumMod val="50000"/>
                </a:schemeClr>
              </a:solidFill>
              <a:latin typeface="+mn-lt"/>
            </a:rPr>
            <a:t>Goal</a:t>
          </a:r>
          <a:r>
            <a:rPr lang="en-US" sz="1800" b="0" i="0" dirty="0">
              <a:solidFill>
                <a:schemeClr val="accent4">
                  <a:lumMod val="50000"/>
                </a:schemeClr>
              </a:solidFill>
              <a:latin typeface="+mn-lt"/>
            </a:rPr>
            <a:t>: creation of </a:t>
          </a:r>
          <a:r>
            <a:rPr lang="en-US" sz="1800" b="1" i="0" dirty="0">
              <a:solidFill>
                <a:schemeClr val="accent4">
                  <a:lumMod val="50000"/>
                </a:schemeClr>
              </a:solidFill>
              <a:latin typeface="+mn-lt"/>
            </a:rPr>
            <a:t>three Digital Education Hubs (DEH)</a:t>
          </a:r>
          <a:r>
            <a:rPr lang="en-US" sz="1800" b="0" i="0" dirty="0">
              <a:solidFill>
                <a:schemeClr val="accent4">
                  <a:lumMod val="50000"/>
                </a:schemeClr>
              </a:solidFill>
              <a:latin typeface="+mn-lt"/>
            </a:rPr>
            <a:t> to improve the capacity of the</a:t>
          </a:r>
          <a:endParaRPr lang="it-IT" sz="1800" dirty="0"/>
        </a:p>
      </dgm:t>
    </dgm:pt>
    <dgm:pt modelId="{4A515E88-A0CA-BC46-AA54-7A91A49A8AFA}" type="parTrans" cxnId="{02BD3016-0123-734B-8C8C-1176471C8FA9}">
      <dgm:prSet/>
      <dgm:spPr/>
      <dgm:t>
        <a:bodyPr/>
        <a:lstStyle/>
        <a:p>
          <a:endParaRPr lang="it-IT"/>
        </a:p>
      </dgm:t>
    </dgm:pt>
    <dgm:pt modelId="{63B04FEA-044D-D84B-A5E4-FCC45929FBBB}" type="sibTrans" cxnId="{02BD3016-0123-734B-8C8C-1176471C8FA9}">
      <dgm:prSet/>
      <dgm:spPr/>
      <dgm:t>
        <a:bodyPr/>
        <a:lstStyle/>
        <a:p>
          <a:endParaRPr lang="it-IT"/>
        </a:p>
      </dgm:t>
    </dgm:pt>
    <dgm:pt modelId="{A425395B-62F4-634F-A146-B49DB5D402E8}">
      <dgm:prSet custT="1"/>
      <dgm:spPr/>
      <dgm:t>
        <a:bodyPr/>
        <a:lstStyle/>
        <a:p>
          <a:pPr marL="171450" indent="0" algn="just">
            <a:lnSpc>
              <a:spcPct val="100000"/>
            </a:lnSpc>
            <a:buNone/>
          </a:pPr>
          <a:r>
            <a:rPr lang="en-US" sz="1800" b="0" i="0" u="sng" dirty="0">
              <a:solidFill>
                <a:schemeClr val="accent4">
                  <a:lumMod val="50000"/>
                </a:schemeClr>
              </a:solidFill>
              <a:latin typeface="+mn-lt"/>
            </a:rPr>
            <a:t>Budget</a:t>
          </a:r>
          <a:r>
            <a:rPr lang="en-US" sz="1800" b="0" i="0" dirty="0">
              <a:solidFill>
                <a:schemeClr val="accent4">
                  <a:lumMod val="50000"/>
                </a:schemeClr>
              </a:solidFill>
              <a:latin typeface="+mn-lt"/>
            </a:rPr>
            <a:t>: 150 </a:t>
          </a:r>
          <a:r>
            <a:rPr lang="it-IT" sz="1800" b="0" i="0" dirty="0">
              <a:solidFill>
                <a:schemeClr val="accent4">
                  <a:lumMod val="50000"/>
                </a:schemeClr>
              </a:solidFill>
              <a:latin typeface="+mn-lt"/>
            </a:rPr>
            <a:t>mln </a:t>
          </a:r>
          <a:r>
            <a:rPr lang="it-IT" sz="1800" b="0" i="0" dirty="0" err="1">
              <a:solidFill>
                <a:schemeClr val="accent4">
                  <a:lumMod val="50000"/>
                </a:schemeClr>
              </a:solidFill>
              <a:latin typeface="+mn-lt"/>
            </a:rPr>
            <a:t>euros</a:t>
          </a:r>
          <a:endParaRPr lang="it-IT" sz="1800" dirty="0">
            <a:solidFill>
              <a:schemeClr val="accent4">
                <a:lumMod val="50000"/>
              </a:schemeClr>
            </a:solidFill>
            <a:latin typeface="+mn-lt"/>
          </a:endParaRPr>
        </a:p>
      </dgm:t>
    </dgm:pt>
    <dgm:pt modelId="{2BFE2829-B68A-6D4D-B64A-7120D40FD935}" type="parTrans" cxnId="{DDF115E4-1996-0F44-A607-5209D67FEC35}">
      <dgm:prSet/>
      <dgm:spPr/>
      <dgm:t>
        <a:bodyPr/>
        <a:lstStyle/>
        <a:p>
          <a:endParaRPr lang="it-IT"/>
        </a:p>
      </dgm:t>
    </dgm:pt>
    <dgm:pt modelId="{6A79A15A-0F9F-D749-BC04-A8C246C9B824}" type="sibTrans" cxnId="{DDF115E4-1996-0F44-A607-5209D67FEC35}">
      <dgm:prSet/>
      <dgm:spPr/>
      <dgm:t>
        <a:bodyPr/>
        <a:lstStyle/>
        <a:p>
          <a:endParaRPr lang="it-IT"/>
        </a:p>
      </dgm:t>
    </dgm:pt>
    <dgm:pt modelId="{A4318E20-04BC-7C4D-8ABF-7F85EBAA5524}">
      <dgm:prSet custT="1"/>
      <dgm:spPr/>
      <dgm:t>
        <a:bodyPr/>
        <a:lstStyle/>
        <a:p>
          <a:pPr marL="895350" indent="-895350" algn="just">
            <a:lnSpc>
              <a:spcPct val="100000"/>
            </a:lnSpc>
            <a:buNone/>
          </a:pPr>
          <a:r>
            <a:rPr lang="it-IT" sz="1800" b="0" u="sng" dirty="0">
              <a:solidFill>
                <a:schemeClr val="accent4">
                  <a:lumMod val="50000"/>
                </a:schemeClr>
              </a:solidFill>
              <a:latin typeface="+mn-lt"/>
            </a:rPr>
            <a:t>Update</a:t>
          </a:r>
          <a:r>
            <a:rPr lang="it-IT" sz="1800" b="0" dirty="0">
              <a:solidFill>
                <a:schemeClr val="accent4">
                  <a:lumMod val="50000"/>
                </a:schemeClr>
              </a:solidFill>
              <a:latin typeface="+mn-lt"/>
            </a:rPr>
            <a:t>: </a:t>
          </a:r>
          <a:r>
            <a:rPr lang="it-IT" sz="1800" b="1" dirty="0">
              <a:solidFill>
                <a:schemeClr val="accent4">
                  <a:lumMod val="50000"/>
                </a:schemeClr>
              </a:solidFill>
              <a:latin typeface="+mn-lt"/>
            </a:rPr>
            <a:t>Building of </a:t>
          </a:r>
          <a:r>
            <a:rPr lang="it-IT" sz="1800" b="1" dirty="0" err="1">
              <a:solidFill>
                <a:schemeClr val="accent4">
                  <a:lumMod val="50000"/>
                </a:schemeClr>
              </a:solidFill>
              <a:latin typeface="+mn-lt"/>
            </a:rPr>
            <a:t>three</a:t>
          </a:r>
          <a:r>
            <a:rPr lang="it-IT" sz="1800" b="1" dirty="0">
              <a:solidFill>
                <a:schemeClr val="accent4">
                  <a:lumMod val="50000"/>
                </a:schemeClr>
              </a:solidFill>
              <a:latin typeface="+mn-lt"/>
            </a:rPr>
            <a:t> </a:t>
          </a:r>
          <a:r>
            <a:rPr lang="it-IT" sz="1800" b="1" dirty="0" err="1">
              <a:solidFill>
                <a:schemeClr val="accent4">
                  <a:lumMod val="50000"/>
                </a:schemeClr>
              </a:solidFill>
              <a:latin typeface="+mn-lt"/>
            </a:rPr>
            <a:t>Universities</a:t>
          </a:r>
          <a:r>
            <a:rPr lang="it-IT" sz="1800" b="1" dirty="0">
              <a:solidFill>
                <a:schemeClr val="accent4">
                  <a:lumMod val="50000"/>
                </a:schemeClr>
              </a:solidFill>
              <a:latin typeface="+mn-lt"/>
            </a:rPr>
            <a:t> and </a:t>
          </a:r>
          <a:r>
            <a:rPr lang="it-IT" sz="1800" b="1" dirty="0" err="1">
              <a:solidFill>
                <a:schemeClr val="accent4">
                  <a:lumMod val="50000"/>
                </a:schemeClr>
              </a:solidFill>
              <a:latin typeface="+mn-lt"/>
            </a:rPr>
            <a:t>AFAMs</a:t>
          </a:r>
          <a:r>
            <a:rPr lang="it-IT" sz="1800" b="1" dirty="0">
              <a:solidFill>
                <a:schemeClr val="accent4">
                  <a:lumMod val="50000"/>
                </a:schemeClr>
              </a:solidFill>
              <a:latin typeface="+mn-lt"/>
            </a:rPr>
            <a:t> networks </a:t>
          </a:r>
          <a:r>
            <a:rPr lang="it-IT" sz="1800" b="1" dirty="0" err="1">
              <a:solidFill>
                <a:schemeClr val="accent4">
                  <a:lumMod val="50000"/>
                </a:schemeClr>
              </a:solidFill>
              <a:latin typeface="+mn-lt"/>
            </a:rPr>
            <a:t>soon</a:t>
          </a:r>
          <a:r>
            <a:rPr lang="it-IT" sz="1800" b="1" dirty="0">
              <a:solidFill>
                <a:schemeClr val="accent4">
                  <a:lumMod val="50000"/>
                </a:schemeClr>
              </a:solidFill>
              <a:latin typeface="+mn-lt"/>
            </a:rPr>
            <a:t> to </a:t>
          </a:r>
          <a:r>
            <a:rPr lang="it-IT" sz="1800" b="1" dirty="0" err="1">
              <a:solidFill>
                <a:schemeClr val="accent4">
                  <a:lumMod val="50000"/>
                </a:schemeClr>
              </a:solidFill>
              <a:latin typeface="+mn-lt"/>
            </a:rPr>
            <a:t>begin</a:t>
          </a:r>
          <a:r>
            <a:rPr lang="it-IT" sz="1800" b="1" dirty="0">
              <a:solidFill>
                <a:schemeClr val="accent4">
                  <a:lumMod val="50000"/>
                </a:schemeClr>
              </a:solidFill>
              <a:latin typeface="+mn-lt"/>
            </a:rPr>
            <a:t> </a:t>
          </a:r>
          <a:r>
            <a:rPr lang="it-IT" sz="1800" b="0" dirty="0">
              <a:latin typeface="+mn-lt"/>
            </a:rPr>
            <a:t>(</a:t>
          </a:r>
          <a:r>
            <a:rPr lang="it-IT" sz="1800" b="0" i="0" dirty="0">
              <a:solidFill>
                <a:srgbClr val="3C3C58">
                  <a:lumMod val="50000"/>
                </a:srgbClr>
              </a:solidFill>
              <a:latin typeface="Arial"/>
              <a:ea typeface="+mn-ea"/>
              <a:cs typeface="+mn-cs"/>
            </a:rPr>
            <a:t>the </a:t>
          </a:r>
          <a:r>
            <a:rPr lang="en-US" sz="1800" b="0" i="0" dirty="0">
              <a:solidFill>
                <a:srgbClr val="3C3C58">
                  <a:lumMod val="50000"/>
                </a:srgbClr>
              </a:solidFill>
              <a:latin typeface="Arial"/>
              <a:ea typeface="+mn-ea"/>
              <a:cs typeface="+mn-cs"/>
            </a:rPr>
            <a:t>Ministerial Decree is being developed</a:t>
          </a:r>
          <a:r>
            <a:rPr lang="en-US" sz="1800" dirty="0"/>
            <a:t>)</a:t>
          </a:r>
          <a:endParaRPr lang="it-IT" sz="1800" strike="sngStrike" dirty="0">
            <a:solidFill>
              <a:schemeClr val="accent4">
                <a:lumMod val="50000"/>
              </a:schemeClr>
            </a:solidFill>
            <a:latin typeface="+mn-lt"/>
          </a:endParaRPr>
        </a:p>
      </dgm:t>
    </dgm:pt>
    <dgm:pt modelId="{970A1141-F10D-9D4C-BCCD-9A048687DF96}" type="parTrans" cxnId="{23DBE00D-0030-5841-AC0A-F6C4B5F9CD61}">
      <dgm:prSet/>
      <dgm:spPr/>
      <dgm:t>
        <a:bodyPr/>
        <a:lstStyle/>
        <a:p>
          <a:endParaRPr lang="it-IT"/>
        </a:p>
      </dgm:t>
    </dgm:pt>
    <dgm:pt modelId="{B43B403F-A95A-C342-BCDA-BAA8E7ADBB14}" type="sibTrans" cxnId="{23DBE00D-0030-5841-AC0A-F6C4B5F9CD61}">
      <dgm:prSet/>
      <dgm:spPr/>
      <dgm:t>
        <a:bodyPr/>
        <a:lstStyle/>
        <a:p>
          <a:endParaRPr lang="it-IT"/>
        </a:p>
      </dgm:t>
    </dgm:pt>
    <dgm:pt modelId="{F5089279-72B0-0642-97E0-65944B7A40B9}">
      <dgm:prSet custT="1"/>
      <dgm:spPr/>
      <dgm:t>
        <a:bodyPr/>
        <a:lstStyle/>
        <a:p>
          <a:pPr marL="171450" indent="0" algn="just">
            <a:lnSpc>
              <a:spcPct val="100000"/>
            </a:lnSpc>
            <a:buNone/>
          </a:pPr>
          <a:endParaRPr lang="it-IT" sz="1800" dirty="0">
            <a:solidFill>
              <a:schemeClr val="accent4">
                <a:lumMod val="50000"/>
              </a:schemeClr>
            </a:solidFill>
            <a:latin typeface="+mn-lt"/>
          </a:endParaRPr>
        </a:p>
      </dgm:t>
    </dgm:pt>
    <dgm:pt modelId="{8AA839B1-2151-E54D-A2D2-64329DA9E173}" type="parTrans" cxnId="{B0D5748C-7415-7648-B2D3-C4174A929AA5}">
      <dgm:prSet/>
      <dgm:spPr/>
      <dgm:t>
        <a:bodyPr/>
        <a:lstStyle/>
        <a:p>
          <a:endParaRPr lang="it-IT"/>
        </a:p>
      </dgm:t>
    </dgm:pt>
    <dgm:pt modelId="{5DAB762C-BF79-1145-B08A-7F37FE5005B6}" type="sibTrans" cxnId="{B0D5748C-7415-7648-B2D3-C4174A929AA5}">
      <dgm:prSet/>
      <dgm:spPr/>
      <dgm:t>
        <a:bodyPr/>
        <a:lstStyle/>
        <a:p>
          <a:endParaRPr lang="it-IT"/>
        </a:p>
      </dgm:t>
    </dgm:pt>
    <dgm:pt modelId="{1461A785-E9C9-394D-B39D-F7F65016C1EE}">
      <dgm:prSet custT="1"/>
      <dgm:spPr/>
      <dgm:t>
        <a:bodyPr/>
        <a:lstStyle/>
        <a:p>
          <a:pPr marL="171450" indent="0" algn="just">
            <a:lnSpc>
              <a:spcPct val="100000"/>
            </a:lnSpc>
            <a:buNone/>
          </a:pPr>
          <a:endParaRPr lang="it-IT" sz="1800" dirty="0">
            <a:solidFill>
              <a:schemeClr val="accent4">
                <a:lumMod val="50000"/>
              </a:schemeClr>
            </a:solidFill>
            <a:latin typeface="+mn-lt"/>
          </a:endParaRPr>
        </a:p>
      </dgm:t>
    </dgm:pt>
    <dgm:pt modelId="{D7FB741B-8FFB-5C4A-A793-41E869680DCD}" type="parTrans" cxnId="{1FA510CE-D1B0-2F41-896C-215449FC38B8}">
      <dgm:prSet/>
      <dgm:spPr/>
      <dgm:t>
        <a:bodyPr/>
        <a:lstStyle/>
        <a:p>
          <a:endParaRPr lang="it-IT"/>
        </a:p>
      </dgm:t>
    </dgm:pt>
    <dgm:pt modelId="{EDE8E8B7-AFCA-BC46-918A-6B9BDCC47515}" type="sibTrans" cxnId="{1FA510CE-D1B0-2F41-896C-215449FC38B8}">
      <dgm:prSet/>
      <dgm:spPr/>
      <dgm:t>
        <a:bodyPr/>
        <a:lstStyle/>
        <a:p>
          <a:endParaRPr lang="it-IT"/>
        </a:p>
      </dgm:t>
    </dgm:pt>
    <dgm:pt modelId="{8BED9938-7DB8-8E4D-B3D5-56C524969DB3}">
      <dgm:prSet custT="1"/>
      <dgm:spPr/>
      <dgm:t>
        <a:bodyPr/>
        <a:lstStyle/>
        <a:p>
          <a:pPr marL="171450" indent="0" algn="just">
            <a:lnSpc>
              <a:spcPct val="100000"/>
            </a:lnSpc>
            <a:buNone/>
          </a:pPr>
          <a:endParaRPr lang="it-IT" sz="1800" dirty="0"/>
        </a:p>
      </dgm:t>
    </dgm:pt>
    <dgm:pt modelId="{4597DBA5-3AE9-704E-A548-A56783599D28}" type="parTrans" cxnId="{E67EFAAD-4417-1944-99F0-7089804184AC}">
      <dgm:prSet/>
      <dgm:spPr/>
      <dgm:t>
        <a:bodyPr/>
        <a:lstStyle/>
        <a:p>
          <a:endParaRPr lang="it-IT"/>
        </a:p>
      </dgm:t>
    </dgm:pt>
    <dgm:pt modelId="{3FFAEF69-5298-C446-A9DC-BF5F06FD7119}" type="sibTrans" cxnId="{E67EFAAD-4417-1944-99F0-7089804184AC}">
      <dgm:prSet/>
      <dgm:spPr/>
      <dgm:t>
        <a:bodyPr/>
        <a:lstStyle/>
        <a:p>
          <a:endParaRPr lang="it-IT"/>
        </a:p>
      </dgm:t>
    </dgm:pt>
    <dgm:pt modelId="{48EE7F51-8F76-6A4C-9F8C-D3E13AFD20EF}">
      <dgm:prSet custT="1"/>
      <dgm:spPr/>
      <dgm:t>
        <a:bodyPr/>
        <a:lstStyle/>
        <a:p>
          <a:pPr marL="171450" indent="0" algn="just">
            <a:lnSpc>
              <a:spcPct val="100000"/>
            </a:lnSpc>
            <a:buNone/>
          </a:pPr>
          <a:r>
            <a:rPr lang="en-US" sz="1800" b="0" i="0" dirty="0">
              <a:solidFill>
                <a:schemeClr val="accent4">
                  <a:lumMod val="50000"/>
                </a:schemeClr>
              </a:solidFill>
              <a:latin typeface="+mn-lt"/>
            </a:rPr>
            <a:t>          higher education system to offer digital education to students and university workers, </a:t>
          </a:r>
          <a:endParaRPr lang="it-IT" sz="1800" dirty="0"/>
        </a:p>
      </dgm:t>
    </dgm:pt>
    <dgm:pt modelId="{15543EE6-FD0F-A14A-BCE5-FB6013910ECE}" type="parTrans" cxnId="{D1F8CC73-3024-9B44-9C75-D2AF38C3EAA0}">
      <dgm:prSet/>
      <dgm:spPr/>
      <dgm:t>
        <a:bodyPr/>
        <a:lstStyle/>
        <a:p>
          <a:endParaRPr lang="it-IT"/>
        </a:p>
      </dgm:t>
    </dgm:pt>
    <dgm:pt modelId="{67E3C52B-9C9E-2643-A719-CD0D85E88683}" type="sibTrans" cxnId="{D1F8CC73-3024-9B44-9C75-D2AF38C3EAA0}">
      <dgm:prSet/>
      <dgm:spPr/>
      <dgm:t>
        <a:bodyPr/>
        <a:lstStyle/>
        <a:p>
          <a:endParaRPr lang="it-IT"/>
        </a:p>
      </dgm:t>
    </dgm:pt>
    <dgm:pt modelId="{4B926F36-9200-7042-871F-8C99CCA41C10}">
      <dgm:prSet custT="1"/>
      <dgm:spPr/>
      <dgm:t>
        <a:bodyPr/>
        <a:lstStyle/>
        <a:p>
          <a:pPr marL="171450" indent="0" algn="just">
            <a:lnSpc>
              <a:spcPct val="100000"/>
            </a:lnSpc>
            <a:buNone/>
          </a:pPr>
          <a:r>
            <a:rPr lang="en-US" sz="1800" b="0" i="0" dirty="0">
              <a:solidFill>
                <a:schemeClr val="accent4">
                  <a:lumMod val="50000"/>
                </a:schemeClr>
              </a:solidFill>
              <a:latin typeface="+mn-lt"/>
            </a:rPr>
            <a:t>          and for improving technical services to those universities willing to develop their</a:t>
          </a:r>
          <a:endParaRPr lang="it-IT" sz="1800" dirty="0"/>
        </a:p>
      </dgm:t>
    </dgm:pt>
    <dgm:pt modelId="{45A53AF9-E865-2845-9664-6770B3513A4B}" type="parTrans" cxnId="{D3AF0135-3479-7D4E-BA03-F23224B61E62}">
      <dgm:prSet/>
      <dgm:spPr/>
      <dgm:t>
        <a:bodyPr/>
        <a:lstStyle/>
        <a:p>
          <a:endParaRPr lang="it-IT"/>
        </a:p>
      </dgm:t>
    </dgm:pt>
    <dgm:pt modelId="{9500F773-5C1F-7B45-B4DF-3C610C6528DA}" type="sibTrans" cxnId="{D3AF0135-3479-7D4E-BA03-F23224B61E62}">
      <dgm:prSet/>
      <dgm:spPr/>
      <dgm:t>
        <a:bodyPr/>
        <a:lstStyle/>
        <a:p>
          <a:endParaRPr lang="it-IT"/>
        </a:p>
      </dgm:t>
    </dgm:pt>
    <dgm:pt modelId="{842244B0-944F-D94A-9D05-AB0F3045ADF5}">
      <dgm:prSet custT="1"/>
      <dgm:spPr/>
      <dgm:t>
        <a:bodyPr/>
        <a:lstStyle/>
        <a:p>
          <a:pPr marL="171450" indent="0" algn="just">
            <a:lnSpc>
              <a:spcPct val="100000"/>
            </a:lnSpc>
            <a:buNone/>
          </a:pPr>
          <a:r>
            <a:rPr lang="en-US" sz="1800" b="0" i="0" dirty="0">
              <a:solidFill>
                <a:schemeClr val="accent4">
                  <a:lumMod val="50000"/>
                </a:schemeClr>
              </a:solidFill>
              <a:latin typeface="+mn-lt"/>
            </a:rPr>
            <a:t>          digital strategies, but lacking internal know-how</a:t>
          </a:r>
          <a:endParaRPr lang="it-IT" sz="1800" dirty="0"/>
        </a:p>
      </dgm:t>
    </dgm:pt>
    <dgm:pt modelId="{D4B7B57C-A16B-3B43-8F1C-2A0B39D916AC}" type="parTrans" cxnId="{06EA048B-6F59-D74A-9D67-6FB58F496D16}">
      <dgm:prSet/>
      <dgm:spPr/>
      <dgm:t>
        <a:bodyPr/>
        <a:lstStyle/>
        <a:p>
          <a:endParaRPr lang="it-IT"/>
        </a:p>
      </dgm:t>
    </dgm:pt>
    <dgm:pt modelId="{EC130871-BB6A-6441-9FD5-B75362128CA1}" type="sibTrans" cxnId="{06EA048B-6F59-D74A-9D67-6FB58F496D16}">
      <dgm:prSet/>
      <dgm:spPr/>
      <dgm:t>
        <a:bodyPr/>
        <a:lstStyle/>
        <a:p>
          <a:endParaRPr lang="it-IT"/>
        </a:p>
      </dgm:t>
    </dgm:pt>
    <dgm:pt modelId="{1C4A84FF-DABB-E842-A03D-08BF97F139AC}" type="pres">
      <dgm:prSet presAssocID="{82D230D4-A95A-704C-A8D4-F301978A1C45}" presName="linear" presStyleCnt="0">
        <dgm:presLayoutVars>
          <dgm:animLvl val="lvl"/>
          <dgm:resizeHandles val="exact"/>
        </dgm:presLayoutVars>
      </dgm:prSet>
      <dgm:spPr/>
    </dgm:pt>
    <dgm:pt modelId="{C1539B9F-9FB7-8B4C-AB27-9A37ECAAC2B9}" type="pres">
      <dgm:prSet presAssocID="{03F58A5D-FFAD-1347-AC0E-95A1DB7E5533}" presName="parentText" presStyleLbl="node1" presStyleIdx="0" presStyleCnt="1" custScaleY="117079">
        <dgm:presLayoutVars>
          <dgm:chMax val="0"/>
          <dgm:bulletEnabled val="1"/>
        </dgm:presLayoutVars>
      </dgm:prSet>
      <dgm:spPr/>
    </dgm:pt>
    <dgm:pt modelId="{9722DDF1-ED93-0C4C-9106-8A096779F9FF}" type="pres">
      <dgm:prSet presAssocID="{03F58A5D-FFAD-1347-AC0E-95A1DB7E5533}" presName="childText" presStyleLbl="revTx" presStyleIdx="0" presStyleCnt="1">
        <dgm:presLayoutVars>
          <dgm:bulletEnabled val="1"/>
        </dgm:presLayoutVars>
      </dgm:prSet>
      <dgm:spPr/>
    </dgm:pt>
  </dgm:ptLst>
  <dgm:cxnLst>
    <dgm:cxn modelId="{8F7E2600-2789-2540-AE1C-1BDCBDEFC173}" type="presOf" srcId="{A4318E20-04BC-7C4D-8ABF-7F85EBAA5524}" destId="{9722DDF1-ED93-0C4C-9106-8A096779F9FF}" srcOrd="0" destOrd="8" presId="urn:microsoft.com/office/officeart/2005/8/layout/vList2"/>
    <dgm:cxn modelId="{23DBE00D-0030-5841-AC0A-F6C4B5F9CD61}" srcId="{03F58A5D-FFAD-1347-AC0E-95A1DB7E5533}" destId="{A4318E20-04BC-7C4D-8ABF-7F85EBAA5524}" srcOrd="8" destOrd="0" parTransId="{970A1141-F10D-9D4C-BCCD-9A048687DF96}" sibTransId="{B43B403F-A95A-C342-BCDA-BAA8E7ADBB14}"/>
    <dgm:cxn modelId="{02BD3016-0123-734B-8C8C-1176471C8FA9}" srcId="{03F58A5D-FFAD-1347-AC0E-95A1DB7E5533}" destId="{20CC3D55-6826-684F-827E-572CEEEA38C4}" srcOrd="1" destOrd="0" parTransId="{4A515E88-A0CA-BC46-AA54-7A91A49A8AFA}" sibTransId="{63B04FEA-044D-D84B-A5E4-FCC45929FBBB}"/>
    <dgm:cxn modelId="{D3AF0135-3479-7D4E-BA03-F23224B61E62}" srcId="{03F58A5D-FFAD-1347-AC0E-95A1DB7E5533}" destId="{4B926F36-9200-7042-871F-8C99CCA41C10}" srcOrd="3" destOrd="0" parTransId="{45A53AF9-E865-2845-9664-6770B3513A4B}" sibTransId="{9500F773-5C1F-7B45-B4DF-3C610C6528DA}"/>
    <dgm:cxn modelId="{0F0DC936-7586-8E46-B0A6-267D84BA2502}" type="presOf" srcId="{1461A785-E9C9-394D-B39D-F7F65016C1EE}" destId="{9722DDF1-ED93-0C4C-9106-8A096779F9FF}" srcOrd="0" destOrd="7" presId="urn:microsoft.com/office/officeart/2005/8/layout/vList2"/>
    <dgm:cxn modelId="{91D9CF38-7C11-544E-8D54-223A99C3AF6E}" type="presOf" srcId="{842244B0-944F-D94A-9D05-AB0F3045ADF5}" destId="{9722DDF1-ED93-0C4C-9106-8A096779F9FF}" srcOrd="0" destOrd="4" presId="urn:microsoft.com/office/officeart/2005/8/layout/vList2"/>
    <dgm:cxn modelId="{02CF243B-5110-6E4E-816C-F3784F33A6F9}" type="presOf" srcId="{82D230D4-A95A-704C-A8D4-F301978A1C45}" destId="{1C4A84FF-DABB-E842-A03D-08BF97F139AC}" srcOrd="0" destOrd="0" presId="urn:microsoft.com/office/officeart/2005/8/layout/vList2"/>
    <dgm:cxn modelId="{5572D545-DBAD-F141-87D7-C76BFCE912C5}" type="presOf" srcId="{4B926F36-9200-7042-871F-8C99CCA41C10}" destId="{9722DDF1-ED93-0C4C-9106-8A096779F9FF}" srcOrd="0" destOrd="3" presId="urn:microsoft.com/office/officeart/2005/8/layout/vList2"/>
    <dgm:cxn modelId="{D1F8CC73-3024-9B44-9C75-D2AF38C3EAA0}" srcId="{03F58A5D-FFAD-1347-AC0E-95A1DB7E5533}" destId="{48EE7F51-8F76-6A4C-9F8C-D3E13AFD20EF}" srcOrd="2" destOrd="0" parTransId="{15543EE6-FD0F-A14A-BCE5-FB6013910ECE}" sibTransId="{67E3C52B-9C9E-2643-A719-CD0D85E88683}"/>
    <dgm:cxn modelId="{76F0657B-BAB1-4D4C-9B2A-EBB518F52213}" type="presOf" srcId="{F5089279-72B0-0642-97E0-65944B7A40B9}" destId="{9722DDF1-ED93-0C4C-9106-8A096779F9FF}" srcOrd="0" destOrd="5" presId="urn:microsoft.com/office/officeart/2005/8/layout/vList2"/>
    <dgm:cxn modelId="{C14C2F7F-5477-3940-BF34-442DA6F3C9A6}" type="presOf" srcId="{48EE7F51-8F76-6A4C-9F8C-D3E13AFD20EF}" destId="{9722DDF1-ED93-0C4C-9106-8A096779F9FF}" srcOrd="0" destOrd="2" presId="urn:microsoft.com/office/officeart/2005/8/layout/vList2"/>
    <dgm:cxn modelId="{A8CE9085-A2FC-DE47-BB2C-780DE118CCCF}" type="presOf" srcId="{03F58A5D-FFAD-1347-AC0E-95A1DB7E5533}" destId="{C1539B9F-9FB7-8B4C-AB27-9A37ECAAC2B9}" srcOrd="0" destOrd="0" presId="urn:microsoft.com/office/officeart/2005/8/layout/vList2"/>
    <dgm:cxn modelId="{06EA048B-6F59-D74A-9D67-6FB58F496D16}" srcId="{03F58A5D-FFAD-1347-AC0E-95A1DB7E5533}" destId="{842244B0-944F-D94A-9D05-AB0F3045ADF5}" srcOrd="4" destOrd="0" parTransId="{D4B7B57C-A16B-3B43-8F1C-2A0B39D916AC}" sibTransId="{EC130871-BB6A-6441-9FD5-B75362128CA1}"/>
    <dgm:cxn modelId="{B0D5748C-7415-7648-B2D3-C4174A929AA5}" srcId="{03F58A5D-FFAD-1347-AC0E-95A1DB7E5533}" destId="{F5089279-72B0-0642-97E0-65944B7A40B9}" srcOrd="5" destOrd="0" parTransId="{8AA839B1-2151-E54D-A2D2-64329DA9E173}" sibTransId="{5DAB762C-BF79-1145-B08A-7F37FE5005B6}"/>
    <dgm:cxn modelId="{E67EFAAD-4417-1944-99F0-7089804184AC}" srcId="{03F58A5D-FFAD-1347-AC0E-95A1DB7E5533}" destId="{8BED9938-7DB8-8E4D-B3D5-56C524969DB3}" srcOrd="0" destOrd="0" parTransId="{4597DBA5-3AE9-704E-A548-A56783599D28}" sibTransId="{3FFAEF69-5298-C446-A9DC-BF5F06FD7119}"/>
    <dgm:cxn modelId="{06BE2FC2-E3A3-BF4C-8B04-8DED3DA65F2D}" type="presOf" srcId="{A425395B-62F4-634F-A146-B49DB5D402E8}" destId="{9722DDF1-ED93-0C4C-9106-8A096779F9FF}" srcOrd="0" destOrd="6" presId="urn:microsoft.com/office/officeart/2005/8/layout/vList2"/>
    <dgm:cxn modelId="{58C24AC7-32C6-C740-8A8F-B1C963B9CDC7}" type="presOf" srcId="{20CC3D55-6826-684F-827E-572CEEEA38C4}" destId="{9722DDF1-ED93-0C4C-9106-8A096779F9FF}" srcOrd="0" destOrd="1" presId="urn:microsoft.com/office/officeart/2005/8/layout/vList2"/>
    <dgm:cxn modelId="{1FA510CE-D1B0-2F41-896C-215449FC38B8}" srcId="{03F58A5D-FFAD-1347-AC0E-95A1DB7E5533}" destId="{1461A785-E9C9-394D-B39D-F7F65016C1EE}" srcOrd="7" destOrd="0" parTransId="{D7FB741B-8FFB-5C4A-A793-41E869680DCD}" sibTransId="{EDE8E8B7-AFCA-BC46-918A-6B9BDCC47515}"/>
    <dgm:cxn modelId="{DDF115E4-1996-0F44-A607-5209D67FEC35}" srcId="{03F58A5D-FFAD-1347-AC0E-95A1DB7E5533}" destId="{A425395B-62F4-634F-A146-B49DB5D402E8}" srcOrd="6" destOrd="0" parTransId="{2BFE2829-B68A-6D4D-B64A-7120D40FD935}" sibTransId="{6A79A15A-0F9F-D749-BC04-A8C246C9B824}"/>
    <dgm:cxn modelId="{4F654FFB-BF3B-CD4F-9CA2-9FA2DAC2D6D2}" srcId="{82D230D4-A95A-704C-A8D4-F301978A1C45}" destId="{03F58A5D-FFAD-1347-AC0E-95A1DB7E5533}" srcOrd="0" destOrd="0" parTransId="{84039329-0BC5-AD4B-949E-2964069DE5BC}" sibTransId="{217E0AEC-3306-7240-8CA5-625BF9FE3217}"/>
    <dgm:cxn modelId="{104972FE-F266-1F45-8399-778CBDD33CAC}" type="presOf" srcId="{8BED9938-7DB8-8E4D-B3D5-56C524969DB3}" destId="{9722DDF1-ED93-0C4C-9106-8A096779F9FF}" srcOrd="0" destOrd="0" presId="urn:microsoft.com/office/officeart/2005/8/layout/vList2"/>
    <dgm:cxn modelId="{B28D4D47-691B-514D-A886-0F7C74536BCD}" type="presParOf" srcId="{1C4A84FF-DABB-E842-A03D-08BF97F139AC}" destId="{C1539B9F-9FB7-8B4C-AB27-9A37ECAAC2B9}" srcOrd="0" destOrd="0" presId="urn:microsoft.com/office/officeart/2005/8/layout/vList2"/>
    <dgm:cxn modelId="{285A89C8-3C9E-F444-92F9-0DA5F7409121}" type="presParOf" srcId="{1C4A84FF-DABB-E842-A03D-08BF97F139AC}" destId="{9722DDF1-ED93-0C4C-9106-8A096779F9F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39B9F-9FB7-8B4C-AB27-9A37ECAAC2B9}">
      <dsp:nvSpPr>
        <dsp:cNvPr id="0" name=""/>
        <dsp:cNvSpPr/>
      </dsp:nvSpPr>
      <dsp:spPr>
        <a:xfrm>
          <a:off x="0" y="0"/>
          <a:ext cx="8875787" cy="729167"/>
        </a:xfrm>
        <a:prstGeom prst="roundRect">
          <a:avLst/>
        </a:prstGeom>
        <a:solidFill>
          <a:schemeClr val="bg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M4.C1 - </a:t>
          </a:r>
          <a:r>
            <a:rPr lang="it-IT" sz="2400" b="0" i="0" kern="1200" dirty="0">
              <a:solidFill>
                <a:schemeClr val="bg1"/>
              </a:solidFill>
            </a:rPr>
            <a:t>Investment </a:t>
          </a:r>
          <a:r>
            <a:rPr lang="en-US" sz="2400" b="0" i="0" kern="1200" dirty="0">
              <a:solidFill>
                <a:schemeClr val="bg1"/>
              </a:solidFill>
            </a:rPr>
            <a:t>3.4 </a:t>
          </a:r>
          <a:r>
            <a:rPr lang="en-US" sz="2400" b="0" i="0" kern="1200" dirty="0"/>
            <a:t>– </a:t>
          </a:r>
          <a:r>
            <a:rPr lang="en-US" sz="2400" b="0" i="0" kern="1200" dirty="0">
              <a:solidFill>
                <a:srgbClr val="FFC000"/>
              </a:solidFill>
            </a:rPr>
            <a:t>T2a</a:t>
          </a:r>
          <a:endParaRPr lang="it-IT" sz="2400" kern="1200" dirty="0">
            <a:solidFill>
              <a:srgbClr val="FFC000"/>
            </a:solidFill>
          </a:endParaRPr>
        </a:p>
      </dsp:txBody>
      <dsp:txXfrm>
        <a:off x="35595" y="35595"/>
        <a:ext cx="8804597" cy="657977"/>
      </dsp:txXfrm>
    </dsp:sp>
    <dsp:sp modelId="{9722DDF1-ED93-0C4C-9106-8A096779F9FF}">
      <dsp:nvSpPr>
        <dsp:cNvPr id="0" name=""/>
        <dsp:cNvSpPr/>
      </dsp:nvSpPr>
      <dsp:spPr>
        <a:xfrm>
          <a:off x="0" y="729398"/>
          <a:ext cx="8875787" cy="2841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806" tIns="22860" rIns="128016" bIns="22860" numCol="1" spcCol="1270" anchor="t" anchorCtr="0">
          <a:noAutofit/>
        </a:bodyPr>
        <a:lstStyle/>
        <a:p>
          <a:pPr marL="171450" lvl="1" indent="-171450" algn="just" defTabSz="800100">
            <a:lnSpc>
              <a:spcPct val="100000"/>
            </a:lnSpc>
            <a:spcBef>
              <a:spcPct val="0"/>
            </a:spcBef>
            <a:spcAft>
              <a:spcPct val="20000"/>
            </a:spcAft>
            <a:buNone/>
          </a:pPr>
          <a:endParaRPr lang="it-IT" sz="1800" kern="1200" dirty="0">
            <a:latin typeface="+mn-lt"/>
          </a:endParaRPr>
        </a:p>
        <a:p>
          <a:pPr marL="171450" lvl="1" indent="-171450" algn="just" defTabSz="800100">
            <a:lnSpc>
              <a:spcPct val="100000"/>
            </a:lnSpc>
            <a:spcBef>
              <a:spcPct val="0"/>
            </a:spcBef>
            <a:spcAft>
              <a:spcPct val="20000"/>
            </a:spcAft>
            <a:buNone/>
          </a:pPr>
          <a:r>
            <a:rPr lang="en-US" sz="1800" b="0" i="0" u="sng" kern="1200" dirty="0">
              <a:latin typeface="+mn-lt"/>
            </a:rPr>
            <a:t>Goal</a:t>
          </a:r>
          <a:r>
            <a:rPr lang="en-US" sz="1800" b="0" i="0" kern="1200" dirty="0">
              <a:latin typeface="+mn-lt"/>
            </a:rPr>
            <a:t>: creation of </a:t>
          </a:r>
          <a:r>
            <a:rPr lang="en-US" sz="1800" b="1" i="0" kern="1200" dirty="0">
              <a:solidFill>
                <a:schemeClr val="accent4">
                  <a:lumMod val="50000"/>
                </a:schemeClr>
              </a:solidFill>
              <a:latin typeface="+mn-lt"/>
            </a:rPr>
            <a:t>three macroregional Teaching and Learning Centers</a:t>
          </a:r>
          <a:endParaRPr lang="it-IT" sz="1800" kern="1200" dirty="0">
            <a:latin typeface="+mn-lt"/>
          </a:endParaRPr>
        </a:p>
        <a:p>
          <a:pPr marL="171450" lvl="1" indent="-171450" algn="just" defTabSz="800100">
            <a:lnSpc>
              <a:spcPct val="100000"/>
            </a:lnSpc>
            <a:spcBef>
              <a:spcPct val="0"/>
            </a:spcBef>
            <a:spcAft>
              <a:spcPct val="20000"/>
            </a:spcAft>
            <a:buNone/>
          </a:pPr>
          <a:r>
            <a:rPr lang="en-US" sz="1800" b="0" i="0" kern="1200" dirty="0">
              <a:solidFill>
                <a:schemeClr val="accent4">
                  <a:lumMod val="50000"/>
                </a:schemeClr>
              </a:solidFill>
              <a:latin typeface="+mn-lt"/>
            </a:rPr>
            <a:t>         (TLCs) to improve the teaching skills (including digital skills) </a:t>
          </a:r>
          <a:r>
            <a:rPr lang="en-US" sz="1800" b="0" i="0" kern="1200" dirty="0">
              <a:solidFill>
                <a:srgbClr val="3C3C58">
                  <a:lumMod val="50000"/>
                </a:srgbClr>
              </a:solidFill>
              <a:latin typeface="Arial"/>
              <a:ea typeface="+mn-ea"/>
              <a:cs typeface="+mn-cs"/>
            </a:rPr>
            <a:t>of teachers at all</a:t>
          </a:r>
          <a:endParaRPr lang="it-IT" sz="1800" b="0" i="0" kern="1200" dirty="0">
            <a:solidFill>
              <a:srgbClr val="3C3C58">
                <a:lumMod val="50000"/>
              </a:srgbClr>
            </a:solidFill>
            <a:latin typeface="Arial"/>
            <a:ea typeface="+mn-ea"/>
            <a:cs typeface="+mn-cs"/>
          </a:endParaRPr>
        </a:p>
        <a:p>
          <a:pPr marL="171450" lvl="1" indent="-171450" algn="just" defTabSz="800100">
            <a:lnSpc>
              <a:spcPct val="100000"/>
            </a:lnSpc>
            <a:spcBef>
              <a:spcPct val="0"/>
            </a:spcBef>
            <a:spcAft>
              <a:spcPct val="20000"/>
            </a:spcAft>
            <a:buNone/>
          </a:pPr>
          <a:r>
            <a:rPr lang="en-US" sz="1800" b="0" i="0" kern="1200" dirty="0">
              <a:solidFill>
                <a:srgbClr val="3C3C58">
                  <a:lumMod val="50000"/>
                </a:srgbClr>
              </a:solidFill>
              <a:latin typeface="Arial"/>
              <a:ea typeface="+mn-ea"/>
              <a:cs typeface="+mn-cs"/>
            </a:rPr>
            <a:t>          education level</a:t>
          </a:r>
          <a:endParaRPr lang="it-IT" sz="1800" b="0" i="0" kern="1200" dirty="0">
            <a:solidFill>
              <a:srgbClr val="3C3C58">
                <a:lumMod val="50000"/>
              </a:srgbClr>
            </a:solidFill>
            <a:latin typeface="Arial"/>
            <a:ea typeface="+mn-ea"/>
            <a:cs typeface="+mn-cs"/>
          </a:endParaRPr>
        </a:p>
        <a:p>
          <a:pPr marL="171450" lvl="1" indent="-171450" algn="just" defTabSz="800100">
            <a:lnSpc>
              <a:spcPct val="100000"/>
            </a:lnSpc>
            <a:spcBef>
              <a:spcPct val="0"/>
            </a:spcBef>
            <a:spcAft>
              <a:spcPct val="20000"/>
            </a:spcAft>
            <a:buNone/>
          </a:pPr>
          <a:endParaRPr lang="it-IT" sz="1800" kern="1200" dirty="0">
            <a:latin typeface="+mn-lt"/>
          </a:endParaRPr>
        </a:p>
        <a:p>
          <a:pPr marL="171450" lvl="1" indent="-171450" algn="just" defTabSz="800100">
            <a:lnSpc>
              <a:spcPct val="100000"/>
            </a:lnSpc>
            <a:spcBef>
              <a:spcPct val="0"/>
            </a:spcBef>
            <a:spcAft>
              <a:spcPct val="20000"/>
            </a:spcAft>
            <a:buNone/>
          </a:pPr>
          <a:r>
            <a:rPr lang="en-US" sz="1800" b="0" i="0" u="sng" kern="1200" dirty="0">
              <a:latin typeface="+mn-lt"/>
            </a:rPr>
            <a:t>Budget</a:t>
          </a:r>
          <a:r>
            <a:rPr lang="en-US" sz="1800" b="0" i="0" kern="1200" dirty="0">
              <a:latin typeface="+mn-lt"/>
            </a:rPr>
            <a:t>: 30 </a:t>
          </a:r>
          <a:r>
            <a:rPr lang="it-IT" sz="1800" b="0" i="0" kern="1200" dirty="0">
              <a:latin typeface="+mn-lt"/>
            </a:rPr>
            <a:t>mln </a:t>
          </a:r>
          <a:r>
            <a:rPr lang="it-IT" sz="1800" b="0" i="0" kern="1200" dirty="0" err="1">
              <a:latin typeface="+mn-lt"/>
            </a:rPr>
            <a:t>euros</a:t>
          </a:r>
          <a:endParaRPr lang="it-IT" sz="1800" kern="1200" dirty="0">
            <a:latin typeface="+mn-lt"/>
          </a:endParaRPr>
        </a:p>
        <a:p>
          <a:pPr marL="171450" lvl="1" indent="-171450" algn="just" defTabSz="800100">
            <a:lnSpc>
              <a:spcPct val="100000"/>
            </a:lnSpc>
            <a:spcBef>
              <a:spcPct val="0"/>
            </a:spcBef>
            <a:spcAft>
              <a:spcPct val="20000"/>
            </a:spcAft>
            <a:buNone/>
          </a:pPr>
          <a:endParaRPr lang="it-IT" sz="1800" kern="1200" dirty="0">
            <a:latin typeface="+mn-lt"/>
          </a:endParaRPr>
        </a:p>
        <a:p>
          <a:pPr marL="171450" lvl="1" indent="-171450" algn="just" defTabSz="800100">
            <a:lnSpc>
              <a:spcPct val="100000"/>
            </a:lnSpc>
            <a:spcBef>
              <a:spcPct val="0"/>
            </a:spcBef>
            <a:spcAft>
              <a:spcPct val="20000"/>
            </a:spcAft>
            <a:buNone/>
          </a:pPr>
          <a:r>
            <a:rPr lang="it-IT" sz="1800" b="0" u="sng" kern="1200" dirty="0">
              <a:latin typeface="+mn-lt"/>
            </a:rPr>
            <a:t>Update</a:t>
          </a:r>
          <a:r>
            <a:rPr lang="it-IT" sz="1800" b="0" kern="1200" dirty="0">
              <a:latin typeface="+mn-lt"/>
            </a:rPr>
            <a:t>: </a:t>
          </a:r>
          <a:r>
            <a:rPr lang="it-IT" sz="1800" b="1" kern="1200" dirty="0">
              <a:latin typeface="+mn-lt"/>
            </a:rPr>
            <a:t>Building of </a:t>
          </a:r>
          <a:r>
            <a:rPr lang="it-IT" sz="1800" b="1" kern="1200" dirty="0" err="1">
              <a:latin typeface="+mn-lt"/>
            </a:rPr>
            <a:t>three</a:t>
          </a:r>
          <a:r>
            <a:rPr lang="it-IT" sz="1800" b="1" kern="1200" dirty="0">
              <a:latin typeface="+mn-lt"/>
            </a:rPr>
            <a:t> </a:t>
          </a:r>
          <a:r>
            <a:rPr lang="it-IT" sz="1800" b="1" kern="1200" dirty="0" err="1">
              <a:latin typeface="+mn-lt"/>
            </a:rPr>
            <a:t>Universities</a:t>
          </a:r>
          <a:r>
            <a:rPr lang="it-IT" sz="1800" b="1" kern="1200" dirty="0">
              <a:latin typeface="+mn-lt"/>
            </a:rPr>
            <a:t> and </a:t>
          </a:r>
          <a:r>
            <a:rPr lang="it-IT" sz="1800" b="1" kern="1200" dirty="0" err="1">
              <a:latin typeface="+mn-lt"/>
            </a:rPr>
            <a:t>AFAMs</a:t>
          </a:r>
          <a:r>
            <a:rPr lang="it-IT" sz="1800" b="1" kern="1200" dirty="0">
              <a:latin typeface="+mn-lt"/>
            </a:rPr>
            <a:t> networks </a:t>
          </a:r>
          <a:r>
            <a:rPr lang="it-IT" sz="1800" b="1" kern="1200" dirty="0" err="1">
              <a:solidFill>
                <a:schemeClr val="accent4">
                  <a:lumMod val="50000"/>
                </a:schemeClr>
              </a:solidFill>
              <a:latin typeface="+mn-lt"/>
            </a:rPr>
            <a:t>soon</a:t>
          </a:r>
          <a:r>
            <a:rPr lang="it-IT" sz="1800" b="1" kern="1200" dirty="0">
              <a:solidFill>
                <a:schemeClr val="accent4">
                  <a:lumMod val="50000"/>
                </a:schemeClr>
              </a:solidFill>
              <a:latin typeface="+mn-lt"/>
            </a:rPr>
            <a:t> to</a:t>
          </a:r>
          <a:endParaRPr lang="it-IT" sz="1800" strike="sngStrike" kern="1200" dirty="0">
            <a:solidFill>
              <a:schemeClr val="accent4">
                <a:lumMod val="50000"/>
              </a:schemeClr>
            </a:solidFill>
            <a:latin typeface="+mn-lt"/>
          </a:endParaRPr>
        </a:p>
        <a:p>
          <a:pPr marL="171450" lvl="1" indent="-171450" algn="just" defTabSz="800100">
            <a:lnSpc>
              <a:spcPct val="100000"/>
            </a:lnSpc>
            <a:spcBef>
              <a:spcPct val="0"/>
            </a:spcBef>
            <a:spcAft>
              <a:spcPct val="20000"/>
            </a:spcAft>
            <a:buNone/>
          </a:pPr>
          <a:r>
            <a:rPr lang="it-IT" sz="1800" b="1" kern="1200" dirty="0">
              <a:solidFill>
                <a:schemeClr val="accent4">
                  <a:lumMod val="50000"/>
                </a:schemeClr>
              </a:solidFill>
              <a:latin typeface="+mn-lt"/>
            </a:rPr>
            <a:t>              </a:t>
          </a:r>
          <a:r>
            <a:rPr lang="it-IT" sz="1800" b="1" kern="1200" dirty="0" err="1">
              <a:solidFill>
                <a:schemeClr val="accent4">
                  <a:lumMod val="50000"/>
                </a:schemeClr>
              </a:solidFill>
              <a:latin typeface="+mn-lt"/>
            </a:rPr>
            <a:t>begin</a:t>
          </a:r>
          <a:r>
            <a:rPr lang="it-IT" sz="1800" b="1" kern="1200" dirty="0">
              <a:solidFill>
                <a:schemeClr val="accent4">
                  <a:lumMod val="50000"/>
                </a:schemeClr>
              </a:solidFill>
              <a:latin typeface="+mn-lt"/>
            </a:rPr>
            <a:t> </a:t>
          </a:r>
          <a:r>
            <a:rPr lang="it-IT" sz="1800" b="0" kern="1200" dirty="0">
              <a:latin typeface="+mn-lt"/>
            </a:rPr>
            <a:t>(</a:t>
          </a:r>
          <a:r>
            <a:rPr lang="it-IT" sz="1800" b="0" i="0" kern="1200" dirty="0">
              <a:solidFill>
                <a:srgbClr val="3C3C58">
                  <a:lumMod val="50000"/>
                </a:srgbClr>
              </a:solidFill>
              <a:latin typeface="Arial"/>
              <a:ea typeface="+mn-ea"/>
              <a:cs typeface="+mn-cs"/>
            </a:rPr>
            <a:t>the </a:t>
          </a:r>
          <a:r>
            <a:rPr lang="en-US" sz="1800" b="0" i="0" kern="1200" dirty="0">
              <a:solidFill>
                <a:srgbClr val="3C3C58">
                  <a:lumMod val="50000"/>
                </a:srgbClr>
              </a:solidFill>
              <a:latin typeface="Arial"/>
              <a:ea typeface="+mn-ea"/>
              <a:cs typeface="+mn-cs"/>
            </a:rPr>
            <a:t>Ministerial Decree is being developed</a:t>
          </a:r>
          <a:r>
            <a:rPr lang="en-US" sz="1800" kern="1200" dirty="0"/>
            <a:t>)</a:t>
          </a:r>
          <a:endParaRPr lang="it-IT" sz="1800" strike="sngStrike" kern="1200" dirty="0">
            <a:solidFill>
              <a:schemeClr val="accent4">
                <a:lumMod val="50000"/>
              </a:schemeClr>
            </a:solidFill>
            <a:latin typeface="+mn-lt"/>
          </a:endParaRPr>
        </a:p>
      </dsp:txBody>
      <dsp:txXfrm>
        <a:off x="0" y="729398"/>
        <a:ext cx="8875787" cy="2841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39B9F-9FB7-8B4C-AB27-9A37ECAAC2B9}">
      <dsp:nvSpPr>
        <dsp:cNvPr id="0" name=""/>
        <dsp:cNvSpPr/>
      </dsp:nvSpPr>
      <dsp:spPr>
        <a:xfrm>
          <a:off x="0" y="3080"/>
          <a:ext cx="8875787" cy="658214"/>
        </a:xfrm>
        <a:prstGeom prst="roundRect">
          <a:avLst/>
        </a:prstGeom>
        <a:solidFill>
          <a:schemeClr val="bg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M4.C1 - </a:t>
          </a:r>
          <a:r>
            <a:rPr lang="en-US" sz="2400" b="0" i="0" kern="1200" dirty="0">
              <a:solidFill>
                <a:schemeClr val="bg1"/>
              </a:solidFill>
            </a:rPr>
            <a:t>Instrumental to </a:t>
          </a:r>
          <a:r>
            <a:rPr lang="it-IT" sz="2400" b="0" i="0" kern="1200" dirty="0"/>
            <a:t>Investment </a:t>
          </a:r>
          <a:r>
            <a:rPr lang="en-US" sz="2400" b="0" i="0" kern="1200" dirty="0"/>
            <a:t>3.4 – </a:t>
          </a:r>
          <a:r>
            <a:rPr lang="en-US" sz="2400" b="0" i="0" kern="1200" dirty="0">
              <a:solidFill>
                <a:srgbClr val="FFC000"/>
              </a:solidFill>
            </a:rPr>
            <a:t>T2a</a:t>
          </a:r>
          <a:endParaRPr lang="it-IT" sz="2400" kern="1200" dirty="0">
            <a:solidFill>
              <a:srgbClr val="FFC000"/>
            </a:solidFill>
          </a:endParaRPr>
        </a:p>
      </dsp:txBody>
      <dsp:txXfrm>
        <a:off x="32131" y="35211"/>
        <a:ext cx="8811525" cy="593952"/>
      </dsp:txXfrm>
    </dsp:sp>
    <dsp:sp modelId="{9722DDF1-ED93-0C4C-9106-8A096779F9FF}">
      <dsp:nvSpPr>
        <dsp:cNvPr id="0" name=""/>
        <dsp:cNvSpPr/>
      </dsp:nvSpPr>
      <dsp:spPr>
        <a:xfrm>
          <a:off x="0" y="661294"/>
          <a:ext cx="8875787" cy="2689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806" tIns="25400" rIns="142240" bIns="25400" numCol="1" spcCol="1270" anchor="t" anchorCtr="0">
          <a:noAutofit/>
        </a:bodyPr>
        <a:lstStyle/>
        <a:p>
          <a:pPr marL="228600" lvl="1" indent="-228600" algn="just" defTabSz="889000">
            <a:lnSpc>
              <a:spcPct val="150000"/>
            </a:lnSpc>
            <a:spcBef>
              <a:spcPct val="0"/>
            </a:spcBef>
            <a:spcAft>
              <a:spcPct val="20000"/>
            </a:spcAft>
            <a:buNone/>
          </a:pPr>
          <a:endParaRPr lang="it-IT" sz="2000" kern="1200" dirty="0"/>
        </a:p>
        <a:p>
          <a:pPr marL="171450" lvl="1" indent="-171450" algn="just" defTabSz="800100">
            <a:lnSpc>
              <a:spcPct val="100000"/>
            </a:lnSpc>
            <a:spcBef>
              <a:spcPct val="0"/>
            </a:spcBef>
            <a:spcAft>
              <a:spcPct val="20000"/>
            </a:spcAft>
            <a:buNone/>
          </a:pPr>
          <a:r>
            <a:rPr lang="en-US" sz="1800" b="0" i="0" u="sng" kern="1200" dirty="0">
              <a:solidFill>
                <a:schemeClr val="accent4">
                  <a:lumMod val="50000"/>
                </a:schemeClr>
              </a:solidFill>
              <a:latin typeface="+mn-lt"/>
            </a:rPr>
            <a:t>Goal</a:t>
          </a:r>
          <a:r>
            <a:rPr lang="en-US" sz="1800" b="0" i="0" kern="1200" dirty="0">
              <a:solidFill>
                <a:schemeClr val="accent4">
                  <a:lumMod val="50000"/>
                </a:schemeClr>
              </a:solidFill>
              <a:latin typeface="+mn-lt"/>
            </a:rPr>
            <a:t>: redesign of the “60 ECTS” compulsory Italian tracks for enabling and</a:t>
          </a:r>
          <a:endParaRPr lang="it-IT" sz="1800" kern="1200" dirty="0">
            <a:solidFill>
              <a:schemeClr val="accent4">
                <a:lumMod val="50000"/>
              </a:schemeClr>
            </a:solidFill>
            <a:latin typeface="+mn-lt"/>
          </a:endParaRPr>
        </a:p>
        <a:p>
          <a:pPr marL="171450" lvl="1" indent="-171450" algn="just" defTabSz="800100">
            <a:lnSpc>
              <a:spcPct val="100000"/>
            </a:lnSpc>
            <a:spcBef>
              <a:spcPct val="0"/>
            </a:spcBef>
            <a:spcAft>
              <a:spcPct val="20000"/>
            </a:spcAft>
            <a:buNone/>
          </a:pPr>
          <a:r>
            <a:rPr lang="en-US" sz="1800" b="0" i="0" kern="1200" dirty="0">
              <a:solidFill>
                <a:schemeClr val="accent4">
                  <a:lumMod val="50000"/>
                </a:schemeClr>
              </a:solidFill>
              <a:latin typeface="+mn-lt"/>
            </a:rPr>
            <a:t>          preparing Italian university graduates to school teaching, with</a:t>
          </a:r>
          <a:endParaRPr lang="it-IT" sz="1800" kern="1200" dirty="0">
            <a:solidFill>
              <a:schemeClr val="accent4">
                <a:lumMod val="50000"/>
              </a:schemeClr>
            </a:solidFill>
            <a:latin typeface="+mn-lt"/>
          </a:endParaRPr>
        </a:p>
        <a:p>
          <a:pPr marL="171450" lvl="1" indent="-171450" algn="just" defTabSz="800100">
            <a:lnSpc>
              <a:spcPct val="100000"/>
            </a:lnSpc>
            <a:spcBef>
              <a:spcPct val="0"/>
            </a:spcBef>
            <a:spcAft>
              <a:spcPct val="20000"/>
            </a:spcAft>
            <a:buNone/>
          </a:pPr>
          <a:r>
            <a:rPr lang="en-US" sz="1800" b="0" i="0" kern="1200" dirty="0">
              <a:solidFill>
                <a:schemeClr val="accent4">
                  <a:lumMod val="50000"/>
                </a:schemeClr>
              </a:solidFill>
              <a:latin typeface="+mn-lt"/>
            </a:rPr>
            <a:t>          inclusion of digital skills in the tracks</a:t>
          </a:r>
          <a:endParaRPr lang="it-IT" sz="1800" kern="1200" dirty="0">
            <a:solidFill>
              <a:schemeClr val="accent4">
                <a:lumMod val="50000"/>
              </a:schemeClr>
            </a:solidFill>
            <a:latin typeface="+mn-lt"/>
          </a:endParaRPr>
        </a:p>
        <a:p>
          <a:pPr marL="171450" lvl="1" indent="-171450" algn="just" defTabSz="800100">
            <a:lnSpc>
              <a:spcPct val="100000"/>
            </a:lnSpc>
            <a:spcBef>
              <a:spcPct val="0"/>
            </a:spcBef>
            <a:spcAft>
              <a:spcPct val="20000"/>
            </a:spcAft>
            <a:buNone/>
          </a:pPr>
          <a:endParaRPr lang="it-IT" sz="1800" kern="1200" dirty="0">
            <a:solidFill>
              <a:schemeClr val="accent4">
                <a:lumMod val="50000"/>
              </a:schemeClr>
            </a:solidFill>
            <a:latin typeface="+mn-lt"/>
          </a:endParaRPr>
        </a:p>
        <a:p>
          <a:pPr marL="171450" lvl="1" indent="-171450" algn="just" defTabSz="800100">
            <a:lnSpc>
              <a:spcPct val="100000"/>
            </a:lnSpc>
            <a:spcBef>
              <a:spcPct val="0"/>
            </a:spcBef>
            <a:spcAft>
              <a:spcPct val="20000"/>
            </a:spcAft>
            <a:buNone/>
          </a:pPr>
          <a:r>
            <a:rPr lang="en-US" sz="1800" b="0" i="0" u="sng" kern="1200" dirty="0">
              <a:solidFill>
                <a:schemeClr val="accent4">
                  <a:lumMod val="50000"/>
                </a:schemeClr>
              </a:solidFill>
              <a:latin typeface="+mn-lt"/>
            </a:rPr>
            <a:t>Budget</a:t>
          </a:r>
          <a:r>
            <a:rPr lang="en-US" sz="1800" b="0" i="0" kern="1200" dirty="0">
              <a:solidFill>
                <a:schemeClr val="accent4">
                  <a:lumMod val="50000"/>
                </a:schemeClr>
              </a:solidFill>
              <a:latin typeface="+mn-lt"/>
            </a:rPr>
            <a:t>: </a:t>
          </a:r>
          <a:r>
            <a:rPr lang="it-IT" sz="1800" b="0" i="0" kern="1200" dirty="0">
              <a:solidFill>
                <a:schemeClr val="accent4">
                  <a:lumMod val="50000"/>
                </a:schemeClr>
              </a:solidFill>
              <a:latin typeface="+mn-lt"/>
            </a:rPr>
            <a:t>no budget </a:t>
          </a:r>
          <a:r>
            <a:rPr lang="it-IT" sz="1800" b="0" i="0" kern="1200" dirty="0" err="1">
              <a:solidFill>
                <a:schemeClr val="accent4">
                  <a:lumMod val="50000"/>
                </a:schemeClr>
              </a:solidFill>
              <a:latin typeface="+mn-lt"/>
            </a:rPr>
            <a:t>required</a:t>
          </a:r>
          <a:endParaRPr lang="it-IT" sz="1800" kern="1200" dirty="0">
            <a:solidFill>
              <a:schemeClr val="accent4">
                <a:lumMod val="50000"/>
              </a:schemeClr>
            </a:solidFill>
            <a:latin typeface="+mn-lt"/>
          </a:endParaRPr>
        </a:p>
        <a:p>
          <a:pPr marL="171450" lvl="1" indent="-171450" algn="just" defTabSz="800100">
            <a:lnSpc>
              <a:spcPct val="100000"/>
            </a:lnSpc>
            <a:spcBef>
              <a:spcPct val="0"/>
            </a:spcBef>
            <a:spcAft>
              <a:spcPct val="20000"/>
            </a:spcAft>
            <a:buNone/>
          </a:pPr>
          <a:endParaRPr lang="it-IT" sz="1800" kern="1200" dirty="0">
            <a:solidFill>
              <a:schemeClr val="accent4">
                <a:lumMod val="50000"/>
              </a:schemeClr>
            </a:solidFill>
            <a:latin typeface="+mn-lt"/>
          </a:endParaRPr>
        </a:p>
        <a:p>
          <a:pPr marL="171450" lvl="1" indent="-171450" algn="just" defTabSz="800100">
            <a:lnSpc>
              <a:spcPct val="100000"/>
            </a:lnSpc>
            <a:spcBef>
              <a:spcPct val="0"/>
            </a:spcBef>
            <a:spcAft>
              <a:spcPct val="20000"/>
            </a:spcAft>
            <a:buNone/>
          </a:pPr>
          <a:r>
            <a:rPr lang="it-IT" sz="1800" b="0" u="sng" kern="1200" dirty="0">
              <a:solidFill>
                <a:schemeClr val="accent4">
                  <a:lumMod val="50000"/>
                </a:schemeClr>
              </a:solidFill>
              <a:latin typeface="+mn-lt"/>
            </a:rPr>
            <a:t>Update</a:t>
          </a:r>
          <a:r>
            <a:rPr lang="it-IT" sz="1800" b="0" kern="1200" dirty="0">
              <a:solidFill>
                <a:schemeClr val="accent4">
                  <a:lumMod val="50000"/>
                </a:schemeClr>
              </a:solidFill>
              <a:latin typeface="+mn-lt"/>
            </a:rPr>
            <a:t>: </a:t>
          </a:r>
          <a:r>
            <a:rPr lang="it-IT" sz="1800" b="1" kern="1200" dirty="0" err="1">
              <a:solidFill>
                <a:schemeClr val="accent4">
                  <a:lumMod val="50000"/>
                </a:schemeClr>
              </a:solidFill>
              <a:latin typeface="+mn-lt"/>
            </a:rPr>
            <a:t>soon</a:t>
          </a:r>
          <a:r>
            <a:rPr lang="it-IT" sz="1800" b="1" kern="1200" dirty="0">
              <a:solidFill>
                <a:schemeClr val="accent4">
                  <a:lumMod val="50000"/>
                </a:schemeClr>
              </a:solidFill>
              <a:latin typeface="+mn-lt"/>
            </a:rPr>
            <a:t> to be </a:t>
          </a:r>
          <a:r>
            <a:rPr lang="it-IT" sz="1800" b="1" kern="1200" dirty="0" err="1">
              <a:solidFill>
                <a:schemeClr val="accent4">
                  <a:lumMod val="50000"/>
                </a:schemeClr>
              </a:solidFill>
              <a:latin typeface="+mn-lt"/>
            </a:rPr>
            <a:t>published</a:t>
          </a:r>
          <a:endParaRPr lang="it-IT" sz="1800" strike="sngStrike" kern="1200" dirty="0">
            <a:solidFill>
              <a:schemeClr val="accent4">
                <a:lumMod val="50000"/>
              </a:schemeClr>
            </a:solidFill>
            <a:latin typeface="+mn-lt"/>
          </a:endParaRPr>
        </a:p>
      </dsp:txBody>
      <dsp:txXfrm>
        <a:off x="0" y="661294"/>
        <a:ext cx="8875787" cy="26897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39B9F-9FB7-8B4C-AB27-9A37ECAAC2B9}">
      <dsp:nvSpPr>
        <dsp:cNvPr id="0" name=""/>
        <dsp:cNvSpPr/>
      </dsp:nvSpPr>
      <dsp:spPr>
        <a:xfrm>
          <a:off x="0" y="2763"/>
          <a:ext cx="9727404" cy="543331"/>
        </a:xfrm>
        <a:prstGeom prst="roundRect">
          <a:avLst/>
        </a:prstGeom>
        <a:solidFill>
          <a:schemeClr val="bg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M4.C1 - </a:t>
          </a:r>
          <a:r>
            <a:rPr lang="it-IT" sz="2400" b="0" i="0" kern="1200" dirty="0"/>
            <a:t>Investment </a:t>
          </a:r>
          <a:r>
            <a:rPr lang="en-US" sz="2400" b="0" i="0" kern="1200" dirty="0"/>
            <a:t>3.4 – </a:t>
          </a:r>
          <a:r>
            <a:rPr lang="en-US" sz="2400" b="0" i="0" kern="1200" dirty="0">
              <a:solidFill>
                <a:srgbClr val="FFC000"/>
              </a:solidFill>
            </a:rPr>
            <a:t>T2b</a:t>
          </a:r>
          <a:endParaRPr lang="it-IT" sz="2400" kern="1200" dirty="0">
            <a:solidFill>
              <a:srgbClr val="FFC000"/>
            </a:solidFill>
          </a:endParaRPr>
        </a:p>
      </dsp:txBody>
      <dsp:txXfrm>
        <a:off x="26523" y="29286"/>
        <a:ext cx="9674358" cy="490285"/>
      </dsp:txXfrm>
    </dsp:sp>
    <dsp:sp modelId="{9722DDF1-ED93-0C4C-9106-8A096779F9FF}">
      <dsp:nvSpPr>
        <dsp:cNvPr id="0" name=""/>
        <dsp:cNvSpPr/>
      </dsp:nvSpPr>
      <dsp:spPr>
        <a:xfrm>
          <a:off x="0" y="546095"/>
          <a:ext cx="9727404" cy="2805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845" tIns="22860" rIns="128016" bIns="22860" numCol="1" spcCol="1270" anchor="t" anchorCtr="0">
          <a:noAutofit/>
        </a:bodyPr>
        <a:lstStyle/>
        <a:p>
          <a:pPr marL="171450" lvl="1" indent="0" algn="just" defTabSz="800100">
            <a:lnSpc>
              <a:spcPct val="100000"/>
            </a:lnSpc>
            <a:spcBef>
              <a:spcPct val="0"/>
            </a:spcBef>
            <a:spcAft>
              <a:spcPct val="20000"/>
            </a:spcAft>
            <a:buNone/>
          </a:pPr>
          <a:endParaRPr lang="it-IT" sz="1800" kern="1200" dirty="0"/>
        </a:p>
        <a:p>
          <a:pPr marL="171450" lvl="1" indent="0" algn="just" defTabSz="800100">
            <a:lnSpc>
              <a:spcPct val="100000"/>
            </a:lnSpc>
            <a:spcBef>
              <a:spcPct val="0"/>
            </a:spcBef>
            <a:spcAft>
              <a:spcPct val="20000"/>
            </a:spcAft>
            <a:buNone/>
          </a:pPr>
          <a:r>
            <a:rPr lang="en-US" sz="1800" b="0" i="0" u="sng" kern="1200" dirty="0">
              <a:solidFill>
                <a:schemeClr val="accent4">
                  <a:lumMod val="50000"/>
                </a:schemeClr>
              </a:solidFill>
              <a:latin typeface="+mn-lt"/>
            </a:rPr>
            <a:t>Goal</a:t>
          </a:r>
          <a:r>
            <a:rPr lang="en-US" sz="1800" b="0" i="0" kern="1200" dirty="0">
              <a:solidFill>
                <a:schemeClr val="accent4">
                  <a:lumMod val="50000"/>
                </a:schemeClr>
              </a:solidFill>
              <a:latin typeface="+mn-lt"/>
            </a:rPr>
            <a:t>: creation of </a:t>
          </a:r>
          <a:r>
            <a:rPr lang="en-US" sz="1800" b="1" i="0" kern="1200" dirty="0">
              <a:solidFill>
                <a:schemeClr val="accent4">
                  <a:lumMod val="50000"/>
                </a:schemeClr>
              </a:solidFill>
              <a:latin typeface="+mn-lt"/>
            </a:rPr>
            <a:t>three Digital Education Hubs (DEH)</a:t>
          </a:r>
          <a:r>
            <a:rPr lang="en-US" sz="1800" b="0" i="0" kern="1200" dirty="0">
              <a:solidFill>
                <a:schemeClr val="accent4">
                  <a:lumMod val="50000"/>
                </a:schemeClr>
              </a:solidFill>
              <a:latin typeface="+mn-lt"/>
            </a:rPr>
            <a:t> to improve the capacity of the</a:t>
          </a:r>
          <a:endParaRPr lang="it-IT" sz="1800" kern="1200" dirty="0"/>
        </a:p>
        <a:p>
          <a:pPr marL="171450" lvl="1" indent="0" algn="just" defTabSz="800100">
            <a:lnSpc>
              <a:spcPct val="100000"/>
            </a:lnSpc>
            <a:spcBef>
              <a:spcPct val="0"/>
            </a:spcBef>
            <a:spcAft>
              <a:spcPct val="20000"/>
            </a:spcAft>
            <a:buNone/>
          </a:pPr>
          <a:r>
            <a:rPr lang="en-US" sz="1800" b="0" i="0" kern="1200" dirty="0">
              <a:solidFill>
                <a:schemeClr val="accent4">
                  <a:lumMod val="50000"/>
                </a:schemeClr>
              </a:solidFill>
              <a:latin typeface="+mn-lt"/>
            </a:rPr>
            <a:t>          higher education system to offer digital education to students and university workers, </a:t>
          </a:r>
          <a:endParaRPr lang="it-IT" sz="1800" kern="1200" dirty="0"/>
        </a:p>
        <a:p>
          <a:pPr marL="171450" lvl="1" indent="0" algn="just" defTabSz="800100">
            <a:lnSpc>
              <a:spcPct val="100000"/>
            </a:lnSpc>
            <a:spcBef>
              <a:spcPct val="0"/>
            </a:spcBef>
            <a:spcAft>
              <a:spcPct val="20000"/>
            </a:spcAft>
            <a:buNone/>
          </a:pPr>
          <a:r>
            <a:rPr lang="en-US" sz="1800" b="0" i="0" kern="1200" dirty="0">
              <a:solidFill>
                <a:schemeClr val="accent4">
                  <a:lumMod val="50000"/>
                </a:schemeClr>
              </a:solidFill>
              <a:latin typeface="+mn-lt"/>
            </a:rPr>
            <a:t>          and for improving technical services to those universities willing to develop their</a:t>
          </a:r>
          <a:endParaRPr lang="it-IT" sz="1800" kern="1200" dirty="0"/>
        </a:p>
        <a:p>
          <a:pPr marL="171450" lvl="1" indent="0" algn="just" defTabSz="800100">
            <a:lnSpc>
              <a:spcPct val="100000"/>
            </a:lnSpc>
            <a:spcBef>
              <a:spcPct val="0"/>
            </a:spcBef>
            <a:spcAft>
              <a:spcPct val="20000"/>
            </a:spcAft>
            <a:buNone/>
          </a:pPr>
          <a:r>
            <a:rPr lang="en-US" sz="1800" b="0" i="0" kern="1200" dirty="0">
              <a:solidFill>
                <a:schemeClr val="accent4">
                  <a:lumMod val="50000"/>
                </a:schemeClr>
              </a:solidFill>
              <a:latin typeface="+mn-lt"/>
            </a:rPr>
            <a:t>          digital strategies, but lacking internal know-how</a:t>
          </a:r>
          <a:endParaRPr lang="it-IT" sz="1800" kern="1200" dirty="0"/>
        </a:p>
        <a:p>
          <a:pPr marL="171450" lvl="1" indent="0" algn="just" defTabSz="800100">
            <a:lnSpc>
              <a:spcPct val="100000"/>
            </a:lnSpc>
            <a:spcBef>
              <a:spcPct val="0"/>
            </a:spcBef>
            <a:spcAft>
              <a:spcPct val="20000"/>
            </a:spcAft>
            <a:buNone/>
          </a:pPr>
          <a:endParaRPr lang="it-IT" sz="1800" kern="1200" dirty="0">
            <a:solidFill>
              <a:schemeClr val="accent4">
                <a:lumMod val="50000"/>
              </a:schemeClr>
            </a:solidFill>
            <a:latin typeface="+mn-lt"/>
          </a:endParaRPr>
        </a:p>
        <a:p>
          <a:pPr marL="171450" lvl="1" indent="0" algn="just" defTabSz="800100">
            <a:lnSpc>
              <a:spcPct val="100000"/>
            </a:lnSpc>
            <a:spcBef>
              <a:spcPct val="0"/>
            </a:spcBef>
            <a:spcAft>
              <a:spcPct val="20000"/>
            </a:spcAft>
            <a:buNone/>
          </a:pPr>
          <a:r>
            <a:rPr lang="en-US" sz="1800" b="0" i="0" u="sng" kern="1200" dirty="0">
              <a:solidFill>
                <a:schemeClr val="accent4">
                  <a:lumMod val="50000"/>
                </a:schemeClr>
              </a:solidFill>
              <a:latin typeface="+mn-lt"/>
            </a:rPr>
            <a:t>Budget</a:t>
          </a:r>
          <a:r>
            <a:rPr lang="en-US" sz="1800" b="0" i="0" kern="1200" dirty="0">
              <a:solidFill>
                <a:schemeClr val="accent4">
                  <a:lumMod val="50000"/>
                </a:schemeClr>
              </a:solidFill>
              <a:latin typeface="+mn-lt"/>
            </a:rPr>
            <a:t>: 150 </a:t>
          </a:r>
          <a:r>
            <a:rPr lang="it-IT" sz="1800" b="0" i="0" kern="1200" dirty="0">
              <a:solidFill>
                <a:schemeClr val="accent4">
                  <a:lumMod val="50000"/>
                </a:schemeClr>
              </a:solidFill>
              <a:latin typeface="+mn-lt"/>
            </a:rPr>
            <a:t>mln </a:t>
          </a:r>
          <a:r>
            <a:rPr lang="it-IT" sz="1800" b="0" i="0" kern="1200" dirty="0" err="1">
              <a:solidFill>
                <a:schemeClr val="accent4">
                  <a:lumMod val="50000"/>
                </a:schemeClr>
              </a:solidFill>
              <a:latin typeface="+mn-lt"/>
            </a:rPr>
            <a:t>euros</a:t>
          </a:r>
          <a:endParaRPr lang="it-IT" sz="1800" kern="1200" dirty="0">
            <a:solidFill>
              <a:schemeClr val="accent4">
                <a:lumMod val="50000"/>
              </a:schemeClr>
            </a:solidFill>
            <a:latin typeface="+mn-lt"/>
          </a:endParaRPr>
        </a:p>
        <a:p>
          <a:pPr marL="171450" lvl="1" indent="0" algn="just" defTabSz="800100">
            <a:lnSpc>
              <a:spcPct val="100000"/>
            </a:lnSpc>
            <a:spcBef>
              <a:spcPct val="0"/>
            </a:spcBef>
            <a:spcAft>
              <a:spcPct val="20000"/>
            </a:spcAft>
            <a:buNone/>
          </a:pPr>
          <a:endParaRPr lang="it-IT" sz="1800" kern="1200" dirty="0">
            <a:solidFill>
              <a:schemeClr val="accent4">
                <a:lumMod val="50000"/>
              </a:schemeClr>
            </a:solidFill>
            <a:latin typeface="+mn-lt"/>
          </a:endParaRPr>
        </a:p>
        <a:p>
          <a:pPr marL="895350" lvl="1" indent="-895350" algn="just" defTabSz="800100">
            <a:lnSpc>
              <a:spcPct val="100000"/>
            </a:lnSpc>
            <a:spcBef>
              <a:spcPct val="0"/>
            </a:spcBef>
            <a:spcAft>
              <a:spcPct val="20000"/>
            </a:spcAft>
            <a:buNone/>
          </a:pPr>
          <a:r>
            <a:rPr lang="it-IT" sz="1800" b="0" u="sng" kern="1200" dirty="0">
              <a:solidFill>
                <a:schemeClr val="accent4">
                  <a:lumMod val="50000"/>
                </a:schemeClr>
              </a:solidFill>
              <a:latin typeface="+mn-lt"/>
            </a:rPr>
            <a:t>Update</a:t>
          </a:r>
          <a:r>
            <a:rPr lang="it-IT" sz="1800" b="0" kern="1200" dirty="0">
              <a:solidFill>
                <a:schemeClr val="accent4">
                  <a:lumMod val="50000"/>
                </a:schemeClr>
              </a:solidFill>
              <a:latin typeface="+mn-lt"/>
            </a:rPr>
            <a:t>: </a:t>
          </a:r>
          <a:r>
            <a:rPr lang="it-IT" sz="1800" b="1" kern="1200" dirty="0">
              <a:solidFill>
                <a:schemeClr val="accent4">
                  <a:lumMod val="50000"/>
                </a:schemeClr>
              </a:solidFill>
              <a:latin typeface="+mn-lt"/>
            </a:rPr>
            <a:t>Building of </a:t>
          </a:r>
          <a:r>
            <a:rPr lang="it-IT" sz="1800" b="1" kern="1200" dirty="0" err="1">
              <a:solidFill>
                <a:schemeClr val="accent4">
                  <a:lumMod val="50000"/>
                </a:schemeClr>
              </a:solidFill>
              <a:latin typeface="+mn-lt"/>
            </a:rPr>
            <a:t>three</a:t>
          </a:r>
          <a:r>
            <a:rPr lang="it-IT" sz="1800" b="1" kern="1200" dirty="0">
              <a:solidFill>
                <a:schemeClr val="accent4">
                  <a:lumMod val="50000"/>
                </a:schemeClr>
              </a:solidFill>
              <a:latin typeface="+mn-lt"/>
            </a:rPr>
            <a:t> </a:t>
          </a:r>
          <a:r>
            <a:rPr lang="it-IT" sz="1800" b="1" kern="1200" dirty="0" err="1">
              <a:solidFill>
                <a:schemeClr val="accent4">
                  <a:lumMod val="50000"/>
                </a:schemeClr>
              </a:solidFill>
              <a:latin typeface="+mn-lt"/>
            </a:rPr>
            <a:t>Universities</a:t>
          </a:r>
          <a:r>
            <a:rPr lang="it-IT" sz="1800" b="1" kern="1200" dirty="0">
              <a:solidFill>
                <a:schemeClr val="accent4">
                  <a:lumMod val="50000"/>
                </a:schemeClr>
              </a:solidFill>
              <a:latin typeface="+mn-lt"/>
            </a:rPr>
            <a:t> and </a:t>
          </a:r>
          <a:r>
            <a:rPr lang="it-IT" sz="1800" b="1" kern="1200" dirty="0" err="1">
              <a:solidFill>
                <a:schemeClr val="accent4">
                  <a:lumMod val="50000"/>
                </a:schemeClr>
              </a:solidFill>
              <a:latin typeface="+mn-lt"/>
            </a:rPr>
            <a:t>AFAMs</a:t>
          </a:r>
          <a:r>
            <a:rPr lang="it-IT" sz="1800" b="1" kern="1200" dirty="0">
              <a:solidFill>
                <a:schemeClr val="accent4">
                  <a:lumMod val="50000"/>
                </a:schemeClr>
              </a:solidFill>
              <a:latin typeface="+mn-lt"/>
            </a:rPr>
            <a:t> networks </a:t>
          </a:r>
          <a:r>
            <a:rPr lang="it-IT" sz="1800" b="1" kern="1200" dirty="0" err="1">
              <a:solidFill>
                <a:schemeClr val="accent4">
                  <a:lumMod val="50000"/>
                </a:schemeClr>
              </a:solidFill>
              <a:latin typeface="+mn-lt"/>
            </a:rPr>
            <a:t>soon</a:t>
          </a:r>
          <a:r>
            <a:rPr lang="it-IT" sz="1800" b="1" kern="1200" dirty="0">
              <a:solidFill>
                <a:schemeClr val="accent4">
                  <a:lumMod val="50000"/>
                </a:schemeClr>
              </a:solidFill>
              <a:latin typeface="+mn-lt"/>
            </a:rPr>
            <a:t> to </a:t>
          </a:r>
          <a:r>
            <a:rPr lang="it-IT" sz="1800" b="1" kern="1200" dirty="0" err="1">
              <a:solidFill>
                <a:schemeClr val="accent4">
                  <a:lumMod val="50000"/>
                </a:schemeClr>
              </a:solidFill>
              <a:latin typeface="+mn-lt"/>
            </a:rPr>
            <a:t>begin</a:t>
          </a:r>
          <a:r>
            <a:rPr lang="it-IT" sz="1800" b="1" kern="1200" dirty="0">
              <a:solidFill>
                <a:schemeClr val="accent4">
                  <a:lumMod val="50000"/>
                </a:schemeClr>
              </a:solidFill>
              <a:latin typeface="+mn-lt"/>
            </a:rPr>
            <a:t> </a:t>
          </a:r>
          <a:r>
            <a:rPr lang="it-IT" sz="1800" b="0" kern="1200" dirty="0">
              <a:latin typeface="+mn-lt"/>
            </a:rPr>
            <a:t>(</a:t>
          </a:r>
          <a:r>
            <a:rPr lang="it-IT" sz="1800" b="0" i="0" kern="1200" dirty="0">
              <a:solidFill>
                <a:srgbClr val="3C3C58">
                  <a:lumMod val="50000"/>
                </a:srgbClr>
              </a:solidFill>
              <a:latin typeface="Arial"/>
              <a:ea typeface="+mn-ea"/>
              <a:cs typeface="+mn-cs"/>
            </a:rPr>
            <a:t>the </a:t>
          </a:r>
          <a:r>
            <a:rPr lang="en-US" sz="1800" b="0" i="0" kern="1200" dirty="0">
              <a:solidFill>
                <a:srgbClr val="3C3C58">
                  <a:lumMod val="50000"/>
                </a:srgbClr>
              </a:solidFill>
              <a:latin typeface="Arial"/>
              <a:ea typeface="+mn-ea"/>
              <a:cs typeface="+mn-cs"/>
            </a:rPr>
            <a:t>Ministerial Decree is being developed</a:t>
          </a:r>
          <a:r>
            <a:rPr lang="en-US" sz="1800" kern="1200" dirty="0"/>
            <a:t>)</a:t>
          </a:r>
          <a:endParaRPr lang="it-IT" sz="1800" strike="sngStrike" kern="1200" dirty="0">
            <a:solidFill>
              <a:schemeClr val="accent4">
                <a:lumMod val="50000"/>
              </a:schemeClr>
            </a:solidFill>
            <a:latin typeface="+mn-lt"/>
          </a:endParaRPr>
        </a:p>
      </dsp:txBody>
      <dsp:txXfrm>
        <a:off x="0" y="546095"/>
        <a:ext cx="9727404" cy="28052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5T09:30:58.348"/>
    </inkml:context>
    <inkml:brush xml:id="br0">
      <inkml:brushProperty name="width" value="0.05" units="cm"/>
      <inkml:brushProperty name="height" value="0.05" units="cm"/>
      <inkml:brushProperty name="color" value="#E71224"/>
    </inkml:brush>
  </inkml:definitions>
  <inkml:trace contextRef="#ctx0" brushRef="#br0">0 4494 24575,'76'-15'0,"-7"-4"0,16-7 0,10-2 0,-22 6 0,5-1 0,6-1 0,4-2 0,3-2 0,2 0-1093,-11 4 1,2-2 0,3-1 0,2 0-1,2-1 1,2-1 0,2 0 0,0-1-1,2 0 968,-11 4 1,1-1 0,2-1 0,1 1 0,1-2 0,1 1 0,1-1 0,1 0-1,0 0 1,1 0 0,0 0 0,0 0-30,-7 3 0,0-1 0,0 1 0,1-1 0,1 0 0,0 0 0,0 0 0,1 0 1,0 0-1,1 0 0,1 0 0,0 0 0,1 0 0,1 0 154,-5 1 0,1 1 0,1-1 0,0 0 0,1 1 0,0-1 0,1 0 0,0 0 0,1 1 0,0-1 0,0 1 0,1-1 0,-1 1 0,1 0 0,1 0 0,-1 1-52,-2 0 0,1 0 0,1 1 1,0-1-1,0 1 0,1 0 1,0-1-1,0 1 0,1 0 1,-1 1-1,0-1 0,1 1 1,-1 0-1,0 0 0,0 0 1,0 1-1,-1-1 52,-2 2 0,1-1 0,-1 1 0,0 0 0,0 0 0,-1 1 0,1-1 0,0 1 0,0 0 0,-1 0 0,1 0 0,0 1 0,0-1 0,1 1 0,-1 0 0,1 0 0,0 0-120,2 0 1,0 0 0,1 0-1,-1 0 1,2 1 0,-1 0-1,0-1 1,1 1 0,-1 0-1,0 1 1,1-1 0,-1 1-1,-1 0 1,1 0 0,-1 0 0,0 1-1,-1-1 120,1 1 0,0 0 0,0 0 0,0 1 0,0-1 0,-1 1 0,0 0 0,0 0 0,-1 1 0,1-1 0,-1 1 0,0 0 0,0 0 0,0 0 0,0 0 0,0 0 0,3 1 0,0-1 0,0 0 0,0 1 0,-1 0 0,0 0 0,1 0 0,-1 0 0,-1 0 0,1 1 0,0-1 0,-1 1 0,0 0 0,1-1 0,-1 1 0,4-1 0,1 1 0,-1-1 0,1 1 0,0 0 0,-1 0 0,0-1 0,0 1 0,-1 1 0,0-1 0,-1 0 0,-1 0 0,0 1 0,-1-1 0,5 0 0,0 0 0,-1 0 0,0 1 0,-1-1 0,-1 0 0,-1 1 0,0-1 0,0 1 0,-1-1 0,0 1 0,-1-1 0,3 0 0,-1-1 0,0 1 0,-1 0 0,-1-1 0,0 1 0,0-1 0,-1 1 0,0 0 0,0-1 0,0 0 0,4 0 0,0 0 0,-1-1 0,0 0 0,0 0 0,-1 1 0,0-1 0,0 1 0,0 0 0,0 1 0,-1 0 0,-1 0 0,0 0 0,0 1 0,0 0 0,0 0 0,0 1 0,0-1 0,1 2 0,-1 0 0,1 0 0,1 1 0,-1 1 0,0-1 0,1 2 0,0-1 0,-1 1 0,1 0 0,0 1 0,-1-1 0,1 2 0,1-1 0,-1 2 0,0-1 0,1 1 0,-1 0 0,0 0 0,0 0 0,-1 0 0,1-1 0,-4 1 0,1 0 0,-1 0 0,1-1 0,-1 1 0,-1 0 0,1-1 0,-2-1 0,1 0 0,-2 0 40,5-2 0,0 0 1,-1 0-1,-1-1 1,0 0-1,-1-2 1,0 0-1,0-1 1,-1-2-41,9-2 0,0-2 0,-1-1 0,0-1 0,-1-1 0,-1-1 0,0 0 0,-1-1 0,-5 0 0,-1-1 0,-1 0 0,0-2 0,-1 1 0,0 0 0,1 0 0,0 0 0,2 2 0,0-1 0,0 0 0,1 1 0,-1 0 0,-1 0 0,-1 1 0,-1 1 0,3 0 0,0 0 0,-1 1 0,-1 1 0,-2 0 0,-4 3 0,-5 0 0,22-1 0,-6 3 0,-6 2 0,-7 1 0,-11 4 0,0 0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5T09:31:06.092"/>
    </inkml:context>
    <inkml:brush xml:id="br0">
      <inkml:brushProperty name="width" value="0.05" units="cm"/>
      <inkml:brushProperty name="height" value="0.05" units="cm"/>
      <inkml:brushProperty name="color" value="#E71224"/>
    </inkml:brush>
  </inkml:definitions>
  <inkml:trace contextRef="#ctx0" brushRef="#br0">0 0 24575,'86'0'0,"0"0"0,-1 0 0,1 0 0,-10 3 0,6-1 0,6 2 0,4 0 0,4 1 0,3 0 0,4 1 0,2 1 0,2 1-615,-25-2 1,3 1-1,2 1 1,2 0 0,1 0-1,3 1 1,1 0-1,2 1 1,1-1 0,1 2-1,1-1 1,2 1 0,0 0-1,1 1 1,1 0-1,0 0 547,-12-2 0,2 1 0,0 1 1,2-1-1,1 1 0,1 0 1,1 1-1,1 0 0,1 0 0,0 0 1,1 0-1,0 1 0,0 0 1,1-1-1,0 2 0,0-1 1,0 0-1,0 0 0,0 1 0,-1-1 1,0 1-1,-1 0-22,-6-2 0,1 1 0,-1 0 0,1 1 1,-1-1-1,1 0 0,0 1 0,0 0 1,0-1-1,0 1 0,0 0 0,0 1 1,0-1-1,1 0 0,-1 1 0,0-1 1,1 1-1,-1 0 0,1-1 0,-1 1 1,1 0-1,-1 0 0,0 1 0,1-1 90,0 0 0,0 1 0,0 0 0,0 0 0,0 0 0,1 0 0,-1 0 0,0 1 0,0 0 0,1-1 0,-1 1 0,0 0 0,1 0 0,-1-1 0,0 1 0,1 0 0,-1 0 0,1 0 0,0 0 0,-1 0 0,1 0 0,0 0 0,0 0 0,0-1-36,-3 0 1,0 1 0,1-1 0,0 0 0,0 1 0,1-1 0,-1 0-1,0 1 1,1-1 0,-1 0 0,1 1 0,-1-1 0,1 1 0,-1-1-1,0 0 1,0 1 0,0-1 0,0 0 0,-1 0 0,1 1 0,-1-1 0,-1 0-1,1 0 1,-1 0 0,-1 0 35,8 1 0,0 0 0,-1 0 0,0 0 0,-1 0 0,1 0 0,-2 0 0,1 0 0,0 0 0,-1-1 0,0 1 0,1 0 0,-1 0 0,0-1 0,0 1 0,0 0 0,0 0 0,0 0 0,0-1 0,0 1 0,0 0 0,1 0-93,0 1 1,0-1 0,1 0 0,-1 0 0,1 1-1,0-1 1,1 1 0,-1-1 0,0 0 0,0 1-1,0-1 1,-1 1 0,1-1 0,-1 1 0,-1-1-1,1 1 1,-1-1 0,-1 0 0,-1 0 0,0 1-1,0-1 1,-2 0 92,6 1 0,-1 0 0,0 0 0,0 0 0,-1 0 0,1-1 0,-2 1 0,0 0 0,0 0 0,-1 0 0,-1-1 0,0 1 0,-1 0 0,-1-1 0,-1 1 0,0-1 0,-2 1 0,-1 0 0,0-1 0,12 4 0,-1-1 0,-1 1 0,-1-1 0,-1 1 0,-2-1 0,0 0 0,-2 1 0,0-1 0,0 1 0,-2-1 0,0 1 0,0 0 0,-1 0 0,6 1 0,-1 1 0,0-1 0,-1 1 0,-1 0 0,-1-1 0,0 1 0,-2 0 0,-1 0 0,-1 1 0,-2-1 0,-1 0 78,10 5 1,-1-1-1,-1 0 1,-3 1-1,-1 0 1,-1 0-1,-3 0 1,-2 0 0,-2 0-79,16 7 0,-4 1 0,-2-1 0,-3 1 0,-3 1 0,-2-1 367,3 4 1,-2 0 0,-3 0-1,-4 0 1,-4 0-368,19 14 0,-8 1 0,-9-3 1645,1 8 0,-11-4-1645,-20-14 0,-7-6 4918,3 6-4918,-15-22 4090,1-12-4090,0-6 1541,0-3-1541,-6 0 0,-11 0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4T15:31:54.157"/>
    </inkml:context>
    <inkml:brush xml:id="br0">
      <inkml:brushProperty name="width" value="0.05" units="cm"/>
      <inkml:brushProperty name="height" value="0.05" units="cm"/>
      <inkml:brushProperty name="color" value="#33CCFF"/>
    </inkml:brush>
  </inkml:definitions>
  <inkml:trace contextRef="#ctx0" brushRef="#br0">1 56 24575,'74'0'0,"0"0"0,-1 0 0,-17 0 0,0 0 0,23 0 0,9 0 0,-15 0 0,-1 0 0,-22 0 0,-14 0 0,-9 0 0,-3 0 0,-4 0 0,-3 0 0,-4 0 0,-3 0 0,-3 0 0,2 0 0,2 0 0,2 0 0,-2 0 0,-1 0 0,-2 0 0,-1 0 0,1 0 0,2 0 0,2 0 0,2 0 0,0 0 0,5 0 0,3 0 0,7 0 0,5 0 0,2 0 0,0 0 0,-4 0 0,-2 0 0,-2 0 0,0 0 0,-2 0 0,-1 0 0,-2 0 0,-4 0 0,-2 0 0,-4 0 0,2 0 0,5 0 0,7 0 0,4 0 0,1 0 0,-1 0 0,-3 0 0,2 0 0,-2 0 0,-2 0 0,-3 0 0,-5 0 0,0 0 0,2 0 0,4 0 0,5 0 0,6 0 0,-1 0 0,-3 0 0,-2 0 0,3 0 0,10 0 0,8-2 0,4-3 0,-6-1 0,-12 2 0,-8 1 0,-7 3 0,2 0 0,3 0 0,0 0 0,-2 0 0,-3 0 0,-6 0 0,-2 0 0,-2 0 0,0-1 0,3-2 0,7-1 0,3-1 0,-1 2 0,-1-1 0,-7 2 0,-3 0 0,-3 0 0,0 0 0,0-1 0,4 1 0,18 0 0,23 2 0,29 3 0,-33 1 0,2 0 0,-1 0 0,0 1 0,42 5 0,-20-1 0,-16 0 0,-14 2 0,-7 1 0,-2 1 0,-4-1 0,-2-2 0,-5 1 0,-1-1 0,1 2 0,-1 0 0,1 0 0,-3-2 0,0-1 0,-2-1 0,0-1 0,0-3 0,0 0 0,0-2 0,2 2 0,1 0 0,2-2 0,4 0 0,2 0 0,7 1 0,6 0 0,5-1 0,5-2 0,-1 0 0,1 0 0,-2 0 0,-10 0 0,-6 0 0,-9 0 0,-4 0 0,-1 0 0,-4 1 0,-1 2 0,1-1 0,0 0 0,1-2 0,4 0 0,2 0 0,3 0 0,2 0 0,1 0 0,-1 0 0,1 0 0,1 0 0,5 0 0,6-3 0,11-6 0,8-4 0,2-2 0,1 4 0,-10 5 0,-2 3 0,-7 2 0,-7 1 0,-5 0 0,-9 0 0,-4 0 0,-2 0 0,-2 0 0,-2 0 0,0 0 0,2 0 0,2 0 0,1 0 0,2 0 0,6-1 0,8-4 0,7-2 0,6-3 0,3-3 0,-1 0 0,-5-1 0,-6 1 0,-4 2 0,-5 3 0,-2 2 0,-4 3 0,-5 3 0,-4 0 0,-3 0 0,-2 0 0,1-2 0,1-1 0,0 1 0,2 0 0,3 2 0,-1 0 0,3 0 0,0 0 0,2 0 0,1 0 0,0 0 0,1 0 0,-2 0 0,3 0 0,4 0 0,-1 0 0,5 0 0,6 0 0,12 0 0,11 0 0,3 0 0,1 0 0,-12-2 0,-10-1 0,-10-1 0,-10-1 0,1 3 0,-2 0 0,0 0 0,-1-1 0,-2 1 0,1-2 0,4 2 0,1 0 0,1 0 0,0 2 0,-1 0 0,5 0 0,3-2 0,3-1 0,2 0 0,-2 1 0,-5 2 0,0 0 0,-3 0 0,-1 0 0,-1 0 0,-1 0 0,-1 0 0,1 0 0,-3 0 0,-1 0 0,-3 0 0,-2 0 0,0 0 0,1 0 0,2 0 0,4 0 0,5 0 0,5 0 0,3 0 0,-4 0 0,-4-2 0,-6 0 0,-6-3 0,-3 1 0,5 2 0,18 0 0,22 3 0,35 8 0,-38-4 0,0 1 0,-3 1 0,-1 0 0,39 4 0,-30-5 0,-11-1 0,-8-3 0,-1 0 0,6-1 0,2-1 0,9 0 0,0 0 0,-5 0 0,-4 0 0,-5 0 0,-4 0 0,-1 0 0,-2 0 0,-2 0 0,-1 0 0,3 0 0,1 0 0,3 0 0,-1 0 0,1 0 0,-1 0 0,-3 0 0,-1 0 0,-4 0 0,-1 0 0,-1 0 0,-2 0 0,-1 0 0,-3 0 0,-1 0 0,-1 0 0,-5 0 0,3 0 0,0 0 0,4 0 0,4 0 0,-2 0 0,3 0 0,5 0 0,4 0 0,9 1 0,2 2 0,-1 0 0,0 1 0,-3-1 0,-2 2 0,-5 0 0,-6-3 0,-3 0 0,-5-2 0,-2 0 0,-2 0 0,0 0 0,-2 0 0,0 0 0,-1 0 0,1 0 0,3 0 0,6 0 0,3 0 0,2 0 0,3 0 0,4 0 0,7 0 0,7 0 0,2 0 0,-1 0 0,-4 0 0,-6 0 0,0 0 0,-2 0 0,0 0 0,-1 0 0,-6 0 0,-4 0 0,-4 0 0,1 2 0,-4 0 0,3 1 0,-3 1 0,-1-2 0,0 0 0,-3 0 0,0-2 0,0 2 0,-1 0 0,3 1 0,1-2 0,0-1 0,-2 0 0,2 1 0,1 1 0,4 0 0,3 0 0,-2 0 0,0-2 0,2 0 0,-3 0 0,-2 0 0,-4 0 0,-2 0 0,0 0 0,-3 0 0,-2 0 0,-4 0 0,-2 0 0,-4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4T15:32:03.623"/>
    </inkml:context>
    <inkml:brush xml:id="br0">
      <inkml:brushProperty name="width" value="0.05" units="cm"/>
      <inkml:brushProperty name="height" value="0.05" units="cm"/>
      <inkml:brushProperty name="color" value="#33CCFF"/>
    </inkml:brush>
  </inkml:definitions>
  <inkml:trace contextRef="#ctx0" brushRef="#br0">0 124 8191,'0'11'0,"8"-3"5063,14-2-5063,28-4 0,39-2 0,-36 0 0,3 1 1409,4 0 0,0 1-1409,-5 1 0,-2 1 1719,33 5-1719,-13 1 6784,-14-2-6784,-6-1 0,-4-2 0,0-3 0,-6-2 0,-5 0 0,-4 0 0,-2 0 0,3 0 0,5 0 0,7 0 0,1 0 0,4 0 0,2 0 0,3 0 0,6 0 0,12 0 0,7 0 0,12 0 0,-44 0 0,0 0 0,3-1 0,1-1 0,-1-1 0,-1-2 0,-1 0 0,-1 0 0,46-6 0,-17 3 0,-10 6 0,-17 0 0,-11 2 0,-2 0 0,0 0 0,5 0 0,1 0 0,0-3 0,-7 1 0,-3-1 0,-5 2 0,0 1 0,6 0 0,3 0 0,4 0 0,5 0 0,4 0 0,12 0 0,16-2 0,15-1 0,-39 0 0,2-2 0,9-1 0,1 0 0,3 0 0,1 0 0,2 1 0,-1 1 0,-5 1 0,-1 2 0,-8 1 0,-2 0 0,-6-1 0,-1 0 0,36-2 0,-5-2 0,-2-3 0,-2 2 0,-5-2 0,-10 0 0,1 3 0,15-3 0,19-1 0,-43 5 0,2-1 0,-3 1 0,-2-1 0,38-3 0,-17 2 0,-12 3 0,-9 0 0,-9 3 0,-9 0 0,-8 0 0,-5 0 0,-3 0 0,-2 0 0,2 0 0,3 0 0,3 0 0,5 0 0,4 0 0,4 0 0,1 2 0,-7 0 0,-5 0 0,0 2 0,6 1 0,7 3 0,2-1 0,-4-1 0,-4 1 0,-2-3 0,2 0 0,-2-2 0,-3 0 0,-3 1 0,-3-1 0,2 0 0,4-2 0,6 0 0,7 0 0,4 0 0,0 0 0,-3 0 0,-8 0 0,-7 0 0,-6 2 0,-2 0 0,0 1 0,5 2 0,-2 0 0,1-1 0,25 0 0,18-3 0,-11-1 0,6 0 0,9 0 0,3 0 0,1 0 0,1 0 0,7 0 0,0 0 0,-4 0 0,1 0 0,6 0 0,0 0 0,2 0 0,-1 0 0,0 0 0,-2 0 0,-4 0 0,-3 0 0,-10 0 0,-2 0 0,-11 0 0,-2 0 0,24 0 0,-18 0 0,-12 0 0,-1 0 0,3 0 0,9 0 0,4 0 0,8 0 0,10 2 0,12 2 0,-39-1 0,2 0 0,5 1 0,-1 0 0,0 0 0,-1 1 0,-4 0 0,-3 0 0,32 3 0,-18-1 0,-5-2 0,5-2 0,12-1 0,12-2 0,8 0 0,4 0 0,-48 0 0,0 0 0,1 0 0,0 0 0,47 0 0,-3 0 0,-6 0 0,0 0 0,3 0 0,-4 0 0,-9 0 0,-13 0 0,-10 0 0,-8 0 0,-2 0 0,-1 0 0,0 0 0,-5 0 0,-3 0 0,0 0 0,1 0 0,10 0 0,5 0 0,4 0 0,4-3 0,-4-2 0,0-2 0,-3-3 0,-4 1 0,0-1 0,-1-1 0,1-2 0,-3 0 0,1 2 0,-1 4 0,-3 2 0,-3 0 0,-10 0 0,-6 2 0,-6-1 0,-4 0 0,-3-1 0,-3-1 0,-1 2 0,1 2 0,3 0 0,1 2 0,14 0 0,23 0 0,34 0 0,-29 0 0,4 1 0,4 1 0,-1 1 0,-2 1 0,-1 0 0,-5 1 0,-1-1 0,43 3 0,1-4 0,-44-1 0,1-1 0,3 1 0,1-1 0,3 1 0,2-1 0,-3 0 0,0 0 0,-5 0 0,0-2 0,42 1 0,-15 0 0,-12 0 0,-12 0 0,-7 0 0,0 0 0,9 0 0,11 0 0,15 0 0,5 0 0,8 0 0,-49 0 0,0 0 0,48 0 0,-47 0 0,1 0 0,0 0 0,0 0 0,4 0 0,0 0 0,0 0 0,0 0 0,-1 0 0,-1 0 0,-2 0 0,-1 0 0,46 0 0,1 0 0,-47 0 0,2 0 0,5 0 0,2 0 0,5 0 0,2-1 0,3 0 0,0-1 0,-5 1 0,-2-1 0,-8 0 0,-3 0 0,32-2 0,-20-1 0,-1 0 0,0-1 0,1 4 0,-7 2 0,-11 0 0,-3 0 0,1 0 0,1 0 0,-3 0 0,-7 0 0,-10 0 0,-7 0 0,-4 0 0,-3 0 0,-4 0 0,-2 0 0,-2 0 0,0 0 0,7 0 0,7 0 0,9 0 0,35 2 0,37 6 0,-28-1 0,6 2 0,10 2 0,2 0 0,-4-1 0,0 1 0,-3-2 0,-2 0 0,-3-4 0,-1 0 0,0-2 0,-1 0 0,0 0 0,-1 0 0,-5 0 0,-3 0 0,-9 1 0,-2 0 0,-4 2 0,-1-1 0,41 4 0,4-4 0,-45-3 0,0-1 0,49-1 0,-6 0 0,-4 0 0,-2 2 0,7 3 0,-40-1 0,1 1 0,3-1 0,0 1 0,1-1 0,0 0 0,-7 0 0,-3-2 0,37 1 0,-12-1 0,4-2 0,9 0 0,9 0 0,0 0 0,-6 0 0,-9 0 0,-11 0 0,-8 0 0,-8 0 0,-6 0 0,-7 0 0,-1 0 0,1 0 0,13-2 0,17-7 0,10-6 0,7-6 0,-6-1 0,-13 2 0,-11 3 0,-16 4 0,-8 4 0,-6 2 0,-2 2 0,-3 2 0,-5 1 0,-6 2 0,-5 0 0,-4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4T15:32:47.907"/>
    </inkml:context>
    <inkml:brush xml:id="br0">
      <inkml:brushProperty name="width" value="0.05" units="cm"/>
      <inkml:brushProperty name="height" value="0.05" units="cm"/>
      <inkml:brushProperty name="color" value="#33CCFF"/>
    </inkml:brush>
  </inkml:definitions>
  <inkml:trace contextRef="#ctx0" brushRef="#br0">0 0 8191,'0'8'0,"0"-2"0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1BA20-FF16-0040-82DE-86E4ABF7D59C}" type="datetimeFigureOut">
              <a:rPr lang="en-US" smtClean="0"/>
              <a:t>6/29/23</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808D6-00EA-7A40-ACED-0D042CB8CBE0}" type="slidenum">
              <a:rPr lang="en-US" smtClean="0"/>
              <a:t>‹N›</a:t>
            </a:fld>
            <a:endParaRPr lang="en-US"/>
          </a:p>
        </p:txBody>
      </p:sp>
    </p:spTree>
    <p:extLst>
      <p:ext uri="{BB962C8B-B14F-4D97-AF65-F5344CB8AC3E}">
        <p14:creationId xmlns:p14="http://schemas.microsoft.com/office/powerpoint/2010/main" val="154110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Con </a:t>
            </a:r>
            <a:r>
              <a:rPr lang="en-US" dirty="0" err="1"/>
              <a:t>questi</a:t>
            </a:r>
            <a:r>
              <a:rPr lang="en-US" dirty="0"/>
              <a:t> </a:t>
            </a:r>
            <a:r>
              <a:rPr lang="en-US" dirty="0" err="1"/>
              <a:t>tassi</a:t>
            </a:r>
            <a:r>
              <a:rPr lang="en-US" dirty="0"/>
              <a:t>, </a:t>
            </a:r>
            <a:r>
              <a:rPr lang="en-US" dirty="0" err="1"/>
              <a:t>avremo</a:t>
            </a:r>
            <a:r>
              <a:rPr lang="en-US" dirty="0"/>
              <a:t> un </a:t>
            </a:r>
            <a:r>
              <a:rPr lang="en-US" dirty="0" err="1"/>
              <a:t>picco</a:t>
            </a:r>
            <a:r>
              <a:rPr lang="en-US" dirty="0"/>
              <a:t> a 370 k </a:t>
            </a:r>
            <a:r>
              <a:rPr lang="en-US" dirty="0" err="1"/>
              <a:t>immatric</a:t>
            </a:r>
            <a:r>
              <a:rPr lang="en-US" dirty="0"/>
              <a:t> </a:t>
            </a:r>
            <a:r>
              <a:rPr lang="en-US" dirty="0" err="1"/>
              <a:t>nel</a:t>
            </a:r>
            <a:r>
              <a:rPr lang="en-US" dirty="0"/>
              <a:t> 2027, ma poi </a:t>
            </a:r>
            <a:r>
              <a:rPr lang="en-US" dirty="0" err="1"/>
              <a:t>caleranno</a:t>
            </a:r>
            <a:r>
              <a:rPr lang="en-US" dirty="0"/>
              <a:t> </a:t>
            </a:r>
            <a:r>
              <a:rPr lang="en-US" dirty="0" err="1"/>
              <a:t>fino</a:t>
            </a:r>
            <a:r>
              <a:rPr lang="en-US" dirty="0"/>
              <a:t> a 260 k </a:t>
            </a:r>
            <a:r>
              <a:rPr lang="en-US" dirty="0" err="1"/>
              <a:t>nel</a:t>
            </a:r>
            <a:r>
              <a:rPr lang="en-US" dirty="0"/>
              <a:t> 240. </a:t>
            </a:r>
            <a:r>
              <a:rPr lang="en-US" dirty="0" err="1"/>
              <a:t>Costruiamo</a:t>
            </a:r>
            <a:r>
              <a:rPr lang="en-US" dirty="0"/>
              <a:t> </a:t>
            </a:r>
            <a:r>
              <a:rPr lang="en-US" dirty="0" err="1"/>
              <a:t>aule</a:t>
            </a:r>
            <a:r>
              <a:rPr lang="en-US" dirty="0"/>
              <a:t> e case in </a:t>
            </a:r>
            <a:r>
              <a:rPr lang="en-US" dirty="0" err="1"/>
              <a:t>tre</a:t>
            </a:r>
            <a:r>
              <a:rPr lang="en-US" dirty="0"/>
              <a:t> anni?</a:t>
            </a:r>
          </a:p>
        </p:txBody>
      </p:sp>
      <p:sp>
        <p:nvSpPr>
          <p:cNvPr id="4" name="Segnaposto numero diapositiva 3"/>
          <p:cNvSpPr>
            <a:spLocks noGrp="1"/>
          </p:cNvSpPr>
          <p:nvPr>
            <p:ph type="sldNum" sz="quarter" idx="5"/>
          </p:nvPr>
        </p:nvSpPr>
        <p:spPr/>
        <p:txBody>
          <a:bodyPr/>
          <a:lstStyle/>
          <a:p>
            <a:fld id="{BDC808D6-00EA-7A40-ACED-0D042CB8CBE0}" type="slidenum">
              <a:rPr lang="en-US" smtClean="0"/>
              <a:t>4</a:t>
            </a:fld>
            <a:endParaRPr lang="en-US"/>
          </a:p>
        </p:txBody>
      </p:sp>
    </p:spTree>
    <p:extLst>
      <p:ext uri="{BB962C8B-B14F-4D97-AF65-F5344CB8AC3E}">
        <p14:creationId xmlns:p14="http://schemas.microsoft.com/office/powerpoint/2010/main" val="1333289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195;p8:notes">
            <a:extLst>
              <a:ext uri="{FF2B5EF4-FFF2-40B4-BE49-F238E27FC236}">
                <a16:creationId xmlns:a16="http://schemas.microsoft.com/office/drawing/2014/main" id="{D84C9159-110F-492A-BEB6-9A4B90FBF5B8}"/>
              </a:ext>
            </a:extLst>
          </p:cNvPr>
          <p:cNvSpPr>
            <a:spLocks noGrp="1" noRot="1" noChangeAspect="1" noTextEdit="1"/>
          </p:cNvSpPr>
          <p:nvPr>
            <p:ph type="sldImg" idx="2"/>
          </p:nvPr>
        </p:nvSpPr>
        <p:spPr>
          <a:ln>
            <a:headEnd/>
            <a:tailEnd/>
          </a:ln>
        </p:spPr>
      </p:sp>
      <p:sp>
        <p:nvSpPr>
          <p:cNvPr id="46083" name="Google Shape;196;p8:notes">
            <a:extLst>
              <a:ext uri="{FF2B5EF4-FFF2-40B4-BE49-F238E27FC236}">
                <a16:creationId xmlns:a16="http://schemas.microsoft.com/office/drawing/2014/main" id="{ACEF650E-4611-4958-86BD-3B7E64512EFE}"/>
              </a:ext>
            </a:extLst>
          </p:cNvPr>
          <p:cNvSpPr txBox="1">
            <a:spLocks noGrp="1" noChangeArrowheads="1"/>
          </p:cNvSpPr>
          <p:nvPr>
            <p:ph type="body" idx="1"/>
          </p:nvPr>
        </p:nvSpPr>
        <p:spPr>
          <a:xfrm>
            <a:off x="839788" y="4400550"/>
            <a:ext cx="5332412" cy="4446588"/>
          </a:xfrm>
        </p:spPr>
        <p:txBody>
          <a:bodyPr/>
          <a:lstStyle/>
          <a:p>
            <a:pPr marL="0" indent="0" eaLnBrk="1" hangingPunct="1">
              <a:buSzPts val="1400"/>
            </a:pPr>
            <a:endParaRPr lang="it-IT" altLang="it-IT" sz="1200">
              <a:latin typeface="Calibri" panose="020F0502020204030204" pitchFamily="34" charset="0"/>
              <a:cs typeface="Arial" panose="020B0604020202020204" pitchFamily="34" charset="0"/>
              <a:sym typeface="Calibri" panose="020F0502020204030204" pitchFamily="34" charset="0"/>
            </a:endParaRPr>
          </a:p>
        </p:txBody>
      </p:sp>
      <p:sp>
        <p:nvSpPr>
          <p:cNvPr id="46084" name="Google Shape;197;p8:notes">
            <a:extLst>
              <a:ext uri="{FF2B5EF4-FFF2-40B4-BE49-F238E27FC236}">
                <a16:creationId xmlns:a16="http://schemas.microsoft.com/office/drawing/2014/main" id="{04644909-84D1-45CE-9ADA-8B547575809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7AAD3B23-EEEE-4EAF-8BCA-9FDC7D2BB1DC}" type="slidenum">
              <a:rPr kumimoji="0" lang="en-IE"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25</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703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Notare</a:t>
            </a:r>
            <a:r>
              <a:rPr lang="en-US" dirty="0"/>
              <a:t> </a:t>
            </a:r>
            <a:r>
              <a:rPr lang="en-US" dirty="0" err="1"/>
              <a:t>anche</a:t>
            </a:r>
            <a:r>
              <a:rPr lang="en-US" dirty="0"/>
              <a:t> la media di </a:t>
            </a:r>
            <a:r>
              <a:rPr lang="en-US" dirty="0" err="1"/>
              <a:t>studenti</a:t>
            </a:r>
            <a:r>
              <a:rPr lang="en-US" dirty="0"/>
              <a:t> </a:t>
            </a:r>
            <a:r>
              <a:rPr lang="en-US" dirty="0" err="1"/>
              <a:t>lavoratori</a:t>
            </a:r>
            <a:r>
              <a:rPr lang="en-US" dirty="0"/>
              <a:t>, e non </a:t>
            </a:r>
            <a:r>
              <a:rPr lang="en-US" dirty="0" err="1"/>
              <a:t>viene</a:t>
            </a:r>
            <a:r>
              <a:rPr lang="en-US" dirty="0"/>
              <a:t> considerate il </a:t>
            </a:r>
            <a:r>
              <a:rPr lang="en-US" dirty="0" err="1"/>
              <a:t>fenomeno</a:t>
            </a:r>
            <a:r>
              <a:rPr lang="en-US" dirty="0"/>
              <a:t> di chi “</a:t>
            </a:r>
            <a:r>
              <a:rPr lang="en-US" dirty="0" err="1"/>
              <a:t>si</a:t>
            </a:r>
            <a:r>
              <a:rPr lang="en-US" dirty="0"/>
              <a:t> </a:t>
            </a:r>
            <a:r>
              <a:rPr lang="en-US" dirty="0" err="1"/>
              <a:t>riscrive</a:t>
            </a:r>
            <a:r>
              <a:rPr lang="en-US" dirty="0"/>
              <a:t> </a:t>
            </a:r>
            <a:r>
              <a:rPr lang="en-US" dirty="0" err="1"/>
              <a:t>perchè</a:t>
            </a:r>
            <a:r>
              <a:rPr lang="en-US" dirty="0"/>
              <a:t> non </a:t>
            </a:r>
            <a:r>
              <a:rPr lang="en-US" dirty="0" err="1"/>
              <a:t>trova</a:t>
            </a:r>
            <a:r>
              <a:rPr lang="en-US" dirty="0"/>
              <a:t> </a:t>
            </a:r>
            <a:r>
              <a:rPr lang="en-US" dirty="0" err="1"/>
              <a:t>lavoro</a:t>
            </a:r>
            <a:r>
              <a:rPr lang="en-US" dirty="0"/>
              <a:t>”</a:t>
            </a:r>
          </a:p>
        </p:txBody>
      </p:sp>
      <p:sp>
        <p:nvSpPr>
          <p:cNvPr id="4" name="Segnaposto numero diapositiva 3"/>
          <p:cNvSpPr>
            <a:spLocks noGrp="1"/>
          </p:cNvSpPr>
          <p:nvPr>
            <p:ph type="sldNum" sz="quarter" idx="5"/>
          </p:nvPr>
        </p:nvSpPr>
        <p:spPr/>
        <p:txBody>
          <a:bodyPr/>
          <a:lstStyle/>
          <a:p>
            <a:fld id="{BDC808D6-00EA-7A40-ACED-0D042CB8CBE0}" type="slidenum">
              <a:rPr lang="en-US" smtClean="0"/>
              <a:t>9</a:t>
            </a:fld>
            <a:endParaRPr lang="en-US"/>
          </a:p>
        </p:txBody>
      </p:sp>
    </p:spTree>
    <p:extLst>
      <p:ext uri="{BB962C8B-B14F-4D97-AF65-F5344CB8AC3E}">
        <p14:creationId xmlns:p14="http://schemas.microsoft.com/office/powerpoint/2010/main" val="3788114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Per il lifelong, non </a:t>
            </a:r>
            <a:r>
              <a:rPr lang="en-US" dirty="0" err="1"/>
              <a:t>importa</a:t>
            </a:r>
            <a:r>
              <a:rPr lang="en-US" dirty="0"/>
              <a:t> il 25-34, ma il 25-64 (e </a:t>
            </a:r>
            <a:r>
              <a:rPr lang="en-US" dirty="0" err="1"/>
              <a:t>oltre</a:t>
            </a:r>
            <a:r>
              <a:rPr lang="en-US" dirty="0"/>
              <a:t>)</a:t>
            </a:r>
          </a:p>
        </p:txBody>
      </p:sp>
      <p:sp>
        <p:nvSpPr>
          <p:cNvPr id="4" name="Segnaposto numero diapositiva 3"/>
          <p:cNvSpPr>
            <a:spLocks noGrp="1"/>
          </p:cNvSpPr>
          <p:nvPr>
            <p:ph type="sldNum" sz="quarter" idx="5"/>
          </p:nvPr>
        </p:nvSpPr>
        <p:spPr/>
        <p:txBody>
          <a:bodyPr/>
          <a:lstStyle/>
          <a:p>
            <a:fld id="{BDC808D6-00EA-7A40-ACED-0D042CB8CBE0}" type="slidenum">
              <a:rPr lang="en-US" smtClean="0"/>
              <a:t>10</a:t>
            </a:fld>
            <a:endParaRPr lang="en-US"/>
          </a:p>
        </p:txBody>
      </p:sp>
    </p:spTree>
    <p:extLst>
      <p:ext uri="{BB962C8B-B14F-4D97-AF65-F5344CB8AC3E}">
        <p14:creationId xmlns:p14="http://schemas.microsoft.com/office/powerpoint/2010/main" val="2837225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Google Shape;158;p3:notes">
            <a:extLst>
              <a:ext uri="{FF2B5EF4-FFF2-40B4-BE49-F238E27FC236}">
                <a16:creationId xmlns:a16="http://schemas.microsoft.com/office/drawing/2014/main" id="{E4808F23-5F3F-4004-AB3E-A3AFF1DA5D48}"/>
              </a:ext>
            </a:extLst>
          </p:cNvPr>
          <p:cNvSpPr>
            <a:spLocks noGrp="1" noRot="1" noChangeAspect="1" noTextEdit="1"/>
          </p:cNvSpPr>
          <p:nvPr>
            <p:ph type="sldImg" idx="2"/>
          </p:nvPr>
        </p:nvSpPr>
        <p:spPr>
          <a:ln>
            <a:headEnd/>
            <a:tailEnd/>
          </a:ln>
        </p:spPr>
      </p:sp>
      <p:sp>
        <p:nvSpPr>
          <p:cNvPr id="22531" name="Google Shape;159;p3:notes">
            <a:extLst>
              <a:ext uri="{FF2B5EF4-FFF2-40B4-BE49-F238E27FC236}">
                <a16:creationId xmlns:a16="http://schemas.microsoft.com/office/drawing/2014/main" id="{273ED38C-5C54-410C-85D5-146C15C4B924}"/>
              </a:ext>
            </a:extLst>
          </p:cNvPr>
          <p:cNvSpPr txBox="1">
            <a:spLocks noGrp="1" noChangeArrowheads="1"/>
          </p:cNvSpPr>
          <p:nvPr>
            <p:ph type="body" idx="1"/>
          </p:nvPr>
        </p:nvSpPr>
        <p:spPr>
          <a:xfrm>
            <a:off x="839788" y="4400550"/>
            <a:ext cx="5332412" cy="4446588"/>
          </a:xfrm>
        </p:spPr>
        <p:txBody>
          <a:bodyPr/>
          <a:lstStyle/>
          <a:p>
            <a:pPr marL="0" indent="0" eaLnBrk="1" hangingPunct="1">
              <a:buSzPts val="1400"/>
            </a:pPr>
            <a:endParaRPr lang="it-IT" altLang="it-IT" sz="1200">
              <a:latin typeface="Calibri" panose="020F0502020204030204" pitchFamily="34" charset="0"/>
              <a:cs typeface="Arial" panose="020B0604020202020204" pitchFamily="34" charset="0"/>
              <a:sym typeface="Calibri" panose="020F0502020204030204" pitchFamily="34" charset="0"/>
            </a:endParaRPr>
          </a:p>
        </p:txBody>
      </p:sp>
      <p:sp>
        <p:nvSpPr>
          <p:cNvPr id="22532" name="Google Shape;160;p3:notes">
            <a:extLst>
              <a:ext uri="{FF2B5EF4-FFF2-40B4-BE49-F238E27FC236}">
                <a16:creationId xmlns:a16="http://schemas.microsoft.com/office/drawing/2014/main" id="{845F4E78-0BB9-45FD-AE4B-D266665A344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5404B8AC-69D7-488E-B2E0-8A95B8C02180}" type="slidenum">
              <a:rPr kumimoji="0" lang="en-IE"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17</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6279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Google Shape;152;p2:notes">
            <a:extLst>
              <a:ext uri="{FF2B5EF4-FFF2-40B4-BE49-F238E27FC236}">
                <a16:creationId xmlns:a16="http://schemas.microsoft.com/office/drawing/2014/main" id="{0E53DD97-9B0E-46EA-8E1B-19F338734BAB}"/>
              </a:ext>
            </a:extLst>
          </p:cNvPr>
          <p:cNvSpPr txBox="1">
            <a:spLocks noGrp="1" noChangeArrowheads="1"/>
          </p:cNvSpPr>
          <p:nvPr>
            <p:ph type="body" idx="1"/>
          </p:nvPr>
        </p:nvSpPr>
        <p:spPr/>
        <p:txBody>
          <a:bodyPr/>
          <a:lstStyle/>
          <a:p>
            <a:pPr marL="0" indent="0" eaLnBrk="1" hangingPunct="1">
              <a:buSzPts val="1400"/>
            </a:pPr>
            <a:endParaRPr lang="it-IT" altLang="it-IT" sz="1200">
              <a:latin typeface="Calibri" panose="020F0502020204030204" pitchFamily="34" charset="0"/>
              <a:cs typeface="Arial" panose="020B0604020202020204" pitchFamily="34" charset="0"/>
              <a:sym typeface="Calibri" panose="020F0502020204030204" pitchFamily="34" charset="0"/>
            </a:endParaRPr>
          </a:p>
        </p:txBody>
      </p:sp>
      <p:sp>
        <p:nvSpPr>
          <p:cNvPr id="20483" name="Google Shape;153;p2:notes">
            <a:extLst>
              <a:ext uri="{FF2B5EF4-FFF2-40B4-BE49-F238E27FC236}">
                <a16:creationId xmlns:a16="http://schemas.microsoft.com/office/drawing/2014/main" id="{36A7152D-3A2A-46DB-AF9A-A83C3ECAD5B9}"/>
              </a:ext>
            </a:extLst>
          </p:cNvPr>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2852229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Dal pillar 1, “</a:t>
            </a:r>
          </a:p>
        </p:txBody>
      </p:sp>
      <p:sp>
        <p:nvSpPr>
          <p:cNvPr id="4" name="Segnaposto numero diapositiva 3"/>
          <p:cNvSpPr>
            <a:spLocks noGrp="1"/>
          </p:cNvSpPr>
          <p:nvPr>
            <p:ph type="sldNum" sz="quarter" idx="5"/>
          </p:nvPr>
        </p:nvSpPr>
        <p:spPr/>
        <p:txBody>
          <a:bodyPr/>
          <a:lstStyle/>
          <a:p>
            <a:fld id="{BDC808D6-00EA-7A40-ACED-0D042CB8CBE0}" type="slidenum">
              <a:rPr lang="en-US" smtClean="0"/>
              <a:t>20</a:t>
            </a:fld>
            <a:endParaRPr lang="en-US"/>
          </a:p>
        </p:txBody>
      </p:sp>
    </p:spTree>
    <p:extLst>
      <p:ext uri="{BB962C8B-B14F-4D97-AF65-F5344CB8AC3E}">
        <p14:creationId xmlns:p14="http://schemas.microsoft.com/office/powerpoint/2010/main" val="266872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Forse in uscita entro giugno</a:t>
            </a:r>
          </a:p>
        </p:txBody>
      </p:sp>
      <p:sp>
        <p:nvSpPr>
          <p:cNvPr id="4" name="Segnaposto numero diapositiva 3"/>
          <p:cNvSpPr>
            <a:spLocks noGrp="1"/>
          </p:cNvSpPr>
          <p:nvPr>
            <p:ph type="sldNum" sz="quarter" idx="5"/>
          </p:nvPr>
        </p:nvSpPr>
        <p:spPr/>
        <p:txBody>
          <a:bodyPr/>
          <a:lstStyle/>
          <a:p>
            <a:fld id="{BDC808D6-00EA-7A40-ACED-0D042CB8CBE0}" type="slidenum">
              <a:rPr lang="en-US" smtClean="0"/>
              <a:t>21</a:t>
            </a:fld>
            <a:endParaRPr lang="en-US"/>
          </a:p>
        </p:txBody>
      </p:sp>
    </p:spTree>
    <p:extLst>
      <p:ext uri="{BB962C8B-B14F-4D97-AF65-F5344CB8AC3E}">
        <p14:creationId xmlns:p14="http://schemas.microsoft.com/office/powerpoint/2010/main" val="2717076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Google Shape;189;p7:notes">
            <a:extLst>
              <a:ext uri="{FF2B5EF4-FFF2-40B4-BE49-F238E27FC236}">
                <a16:creationId xmlns:a16="http://schemas.microsoft.com/office/drawing/2014/main" id="{8B1A9A8A-3FCC-4EA6-B80F-8D0F4A2BE046}"/>
              </a:ext>
            </a:extLst>
          </p:cNvPr>
          <p:cNvSpPr txBox="1">
            <a:spLocks noGrp="1" noChangeArrowheads="1"/>
          </p:cNvSpPr>
          <p:nvPr>
            <p:ph type="body" idx="1"/>
          </p:nvPr>
        </p:nvSpPr>
        <p:spPr/>
        <p:txBody>
          <a:bodyPr/>
          <a:lstStyle/>
          <a:p>
            <a:pPr marL="0" indent="0" eaLnBrk="1" hangingPunct="1">
              <a:buSzPts val="1400"/>
            </a:pPr>
            <a:endParaRPr lang="it-IT" altLang="it-IT" sz="1200">
              <a:latin typeface="Calibri" panose="020F0502020204030204" pitchFamily="34" charset="0"/>
              <a:cs typeface="Arial" panose="020B0604020202020204" pitchFamily="34" charset="0"/>
              <a:sym typeface="Calibri" panose="020F0502020204030204" pitchFamily="34" charset="0"/>
            </a:endParaRPr>
          </a:p>
        </p:txBody>
      </p:sp>
      <p:sp>
        <p:nvSpPr>
          <p:cNvPr id="41987" name="Google Shape;190;p7:notes">
            <a:extLst>
              <a:ext uri="{FF2B5EF4-FFF2-40B4-BE49-F238E27FC236}">
                <a16:creationId xmlns:a16="http://schemas.microsoft.com/office/drawing/2014/main" id="{BE90A1E9-FBD0-45A3-8318-69F8A7BEEDC9}"/>
              </a:ext>
            </a:extLst>
          </p:cNvPr>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1160757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195;p8:notes">
            <a:extLst>
              <a:ext uri="{FF2B5EF4-FFF2-40B4-BE49-F238E27FC236}">
                <a16:creationId xmlns:a16="http://schemas.microsoft.com/office/drawing/2014/main" id="{3F15245F-92C2-40B8-BA62-A1517CDEB3A0}"/>
              </a:ext>
            </a:extLst>
          </p:cNvPr>
          <p:cNvSpPr>
            <a:spLocks noGrp="1" noRot="1" noChangeAspect="1" noTextEdit="1"/>
          </p:cNvSpPr>
          <p:nvPr>
            <p:ph type="sldImg" idx="2"/>
          </p:nvPr>
        </p:nvSpPr>
        <p:spPr>
          <a:ln>
            <a:headEnd/>
            <a:tailEnd/>
          </a:ln>
        </p:spPr>
      </p:sp>
      <p:sp>
        <p:nvSpPr>
          <p:cNvPr id="44035" name="Google Shape;196;p8:notes">
            <a:extLst>
              <a:ext uri="{FF2B5EF4-FFF2-40B4-BE49-F238E27FC236}">
                <a16:creationId xmlns:a16="http://schemas.microsoft.com/office/drawing/2014/main" id="{EFF0C816-5D2B-4741-B758-595A17740F6D}"/>
              </a:ext>
            </a:extLst>
          </p:cNvPr>
          <p:cNvSpPr txBox="1">
            <a:spLocks noGrp="1" noChangeArrowheads="1"/>
          </p:cNvSpPr>
          <p:nvPr>
            <p:ph type="body" idx="1"/>
          </p:nvPr>
        </p:nvSpPr>
        <p:spPr>
          <a:xfrm>
            <a:off x="839788" y="4400550"/>
            <a:ext cx="5332412" cy="4446588"/>
          </a:xfrm>
        </p:spPr>
        <p:txBody>
          <a:bodyPr/>
          <a:lstStyle/>
          <a:p>
            <a:pPr marL="0" indent="0" eaLnBrk="1" hangingPunct="1">
              <a:buSzPts val="1400"/>
            </a:pPr>
            <a:endParaRPr lang="it-IT" altLang="it-IT" sz="1200">
              <a:latin typeface="Calibri" panose="020F0502020204030204" pitchFamily="34" charset="0"/>
              <a:cs typeface="Arial" panose="020B0604020202020204" pitchFamily="34" charset="0"/>
              <a:sym typeface="Calibri" panose="020F0502020204030204" pitchFamily="34" charset="0"/>
            </a:endParaRPr>
          </a:p>
        </p:txBody>
      </p:sp>
      <p:sp>
        <p:nvSpPr>
          <p:cNvPr id="44036" name="Google Shape;197;p8:notes">
            <a:extLst>
              <a:ext uri="{FF2B5EF4-FFF2-40B4-BE49-F238E27FC236}">
                <a16:creationId xmlns:a16="http://schemas.microsoft.com/office/drawing/2014/main" id="{47F2580C-0E3A-4F91-8112-C80899B5E47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72B7D70D-7334-4BD9-A557-11F88853366A}" type="slidenum">
              <a:rPr kumimoji="0" lang="en-IE"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24</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2624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EEF646-1BE2-228F-037D-934303BCB03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D54217BE-AA2D-0104-F386-F8D90BF603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E1CBDC89-F7C4-0E60-9A27-21124A42A11B}"/>
              </a:ext>
            </a:extLst>
          </p:cNvPr>
          <p:cNvSpPr>
            <a:spLocks noGrp="1"/>
          </p:cNvSpPr>
          <p:nvPr>
            <p:ph type="dt" sz="half" idx="10"/>
          </p:nvPr>
        </p:nvSpPr>
        <p:spPr/>
        <p:txBody>
          <a:bodyPr/>
          <a:lstStyle/>
          <a:p>
            <a:fld id="{7E1E0BEE-FFA7-D146-9910-CF61410B22C2}" type="datetimeFigureOut">
              <a:rPr lang="en-US" smtClean="0"/>
              <a:t>6/29/23</a:t>
            </a:fld>
            <a:endParaRPr lang="en-US"/>
          </a:p>
        </p:txBody>
      </p:sp>
      <p:sp>
        <p:nvSpPr>
          <p:cNvPr id="5" name="Segnaposto piè di pagina 4">
            <a:extLst>
              <a:ext uri="{FF2B5EF4-FFF2-40B4-BE49-F238E27FC236}">
                <a16:creationId xmlns:a16="http://schemas.microsoft.com/office/drawing/2014/main" id="{9C57EBA4-D910-602B-EB96-F820A68B5B9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F9F046A-6FEB-0206-E743-3333A1C837D8}"/>
              </a:ext>
            </a:extLst>
          </p:cNvPr>
          <p:cNvSpPr>
            <a:spLocks noGrp="1"/>
          </p:cNvSpPr>
          <p:nvPr>
            <p:ph type="sldNum" sz="quarter" idx="12"/>
          </p:nvPr>
        </p:nvSpPr>
        <p:spPr/>
        <p:txBody>
          <a:bodyPr/>
          <a:lstStyle/>
          <a:p>
            <a:fld id="{D05E0FE4-341E-9E40-B3AB-67A4216EE66F}" type="slidenum">
              <a:rPr lang="en-US" smtClean="0"/>
              <a:t>‹N›</a:t>
            </a:fld>
            <a:endParaRPr lang="en-US"/>
          </a:p>
        </p:txBody>
      </p:sp>
    </p:spTree>
    <p:extLst>
      <p:ext uri="{BB962C8B-B14F-4D97-AF65-F5344CB8AC3E}">
        <p14:creationId xmlns:p14="http://schemas.microsoft.com/office/powerpoint/2010/main" val="2772633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C8D8A9-19A6-D1B5-4AD4-2B67EE8232B9}"/>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346ADF9A-3C73-1762-D43E-AA5B5C4DBDF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C4C8A99A-0471-9565-FFC9-90B31BDD705E}"/>
              </a:ext>
            </a:extLst>
          </p:cNvPr>
          <p:cNvSpPr>
            <a:spLocks noGrp="1"/>
          </p:cNvSpPr>
          <p:nvPr>
            <p:ph type="dt" sz="half" idx="10"/>
          </p:nvPr>
        </p:nvSpPr>
        <p:spPr/>
        <p:txBody>
          <a:bodyPr/>
          <a:lstStyle/>
          <a:p>
            <a:fld id="{7E1E0BEE-FFA7-D146-9910-CF61410B22C2}" type="datetimeFigureOut">
              <a:rPr lang="en-US" smtClean="0"/>
              <a:t>6/29/23</a:t>
            </a:fld>
            <a:endParaRPr lang="en-US"/>
          </a:p>
        </p:txBody>
      </p:sp>
      <p:sp>
        <p:nvSpPr>
          <p:cNvPr id="5" name="Segnaposto piè di pagina 4">
            <a:extLst>
              <a:ext uri="{FF2B5EF4-FFF2-40B4-BE49-F238E27FC236}">
                <a16:creationId xmlns:a16="http://schemas.microsoft.com/office/drawing/2014/main" id="{560EBB24-65B8-EB9C-9112-4E0424D6BAD0}"/>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DE119EE-A645-B6E6-DD33-C1A8D8ACFA46}"/>
              </a:ext>
            </a:extLst>
          </p:cNvPr>
          <p:cNvSpPr>
            <a:spLocks noGrp="1"/>
          </p:cNvSpPr>
          <p:nvPr>
            <p:ph type="sldNum" sz="quarter" idx="12"/>
          </p:nvPr>
        </p:nvSpPr>
        <p:spPr/>
        <p:txBody>
          <a:bodyPr/>
          <a:lstStyle/>
          <a:p>
            <a:fld id="{D05E0FE4-341E-9E40-B3AB-67A4216EE66F}" type="slidenum">
              <a:rPr lang="en-US" smtClean="0"/>
              <a:t>‹N›</a:t>
            </a:fld>
            <a:endParaRPr lang="en-US"/>
          </a:p>
        </p:txBody>
      </p:sp>
    </p:spTree>
    <p:extLst>
      <p:ext uri="{BB962C8B-B14F-4D97-AF65-F5344CB8AC3E}">
        <p14:creationId xmlns:p14="http://schemas.microsoft.com/office/powerpoint/2010/main" val="485981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FB7D161-0858-ACD1-AE50-4569839C0AB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3E2E5458-45EF-990B-5556-0094D49A786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D6031915-BB04-10F0-0862-E43A30C2060C}"/>
              </a:ext>
            </a:extLst>
          </p:cNvPr>
          <p:cNvSpPr>
            <a:spLocks noGrp="1"/>
          </p:cNvSpPr>
          <p:nvPr>
            <p:ph type="dt" sz="half" idx="10"/>
          </p:nvPr>
        </p:nvSpPr>
        <p:spPr/>
        <p:txBody>
          <a:bodyPr/>
          <a:lstStyle/>
          <a:p>
            <a:fld id="{7E1E0BEE-FFA7-D146-9910-CF61410B22C2}" type="datetimeFigureOut">
              <a:rPr lang="en-US" smtClean="0"/>
              <a:t>6/29/23</a:t>
            </a:fld>
            <a:endParaRPr lang="en-US"/>
          </a:p>
        </p:txBody>
      </p:sp>
      <p:sp>
        <p:nvSpPr>
          <p:cNvPr id="5" name="Segnaposto piè di pagina 4">
            <a:extLst>
              <a:ext uri="{FF2B5EF4-FFF2-40B4-BE49-F238E27FC236}">
                <a16:creationId xmlns:a16="http://schemas.microsoft.com/office/drawing/2014/main" id="{6CA34DC4-83E7-96E0-1CD1-761F8C82486C}"/>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D8852B81-FFA1-7A9F-0C2C-BCA70A802B75}"/>
              </a:ext>
            </a:extLst>
          </p:cNvPr>
          <p:cNvSpPr>
            <a:spLocks noGrp="1"/>
          </p:cNvSpPr>
          <p:nvPr>
            <p:ph type="sldNum" sz="quarter" idx="12"/>
          </p:nvPr>
        </p:nvSpPr>
        <p:spPr/>
        <p:txBody>
          <a:bodyPr/>
          <a:lstStyle/>
          <a:p>
            <a:fld id="{D05E0FE4-341E-9E40-B3AB-67A4216EE66F}" type="slidenum">
              <a:rPr lang="en-US" smtClean="0"/>
              <a:t>‹N›</a:t>
            </a:fld>
            <a:endParaRPr lang="en-US"/>
          </a:p>
        </p:txBody>
      </p:sp>
    </p:spTree>
    <p:extLst>
      <p:ext uri="{BB962C8B-B14F-4D97-AF65-F5344CB8AC3E}">
        <p14:creationId xmlns:p14="http://schemas.microsoft.com/office/powerpoint/2010/main" val="639977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hapter Slide" type="title">
  <p:cSld name="Chapter Slide">
    <p:spTree>
      <p:nvGrpSpPr>
        <p:cNvPr id="1" name="Shape 14"/>
        <p:cNvGrpSpPr/>
        <p:nvPr/>
      </p:nvGrpSpPr>
      <p:grpSpPr>
        <a:xfrm>
          <a:off x="0" y="0"/>
          <a:ext cx="0" cy="0"/>
          <a:chOff x="0" y="0"/>
          <a:chExt cx="0" cy="0"/>
        </a:xfrm>
      </p:grpSpPr>
      <p:sp>
        <p:nvSpPr>
          <p:cNvPr id="4" name="Google Shape;15;p28">
            <a:extLst>
              <a:ext uri="{FF2B5EF4-FFF2-40B4-BE49-F238E27FC236}">
                <a16:creationId xmlns:a16="http://schemas.microsoft.com/office/drawing/2014/main" id="{CAD59167-9B96-4332-AD72-FE830E724C0A}"/>
              </a:ext>
            </a:extLst>
          </p:cNvPr>
          <p:cNvSpPr>
            <a:spLocks noChangeArrowheads="1"/>
          </p:cNvSpPr>
          <p:nvPr/>
        </p:nvSpPr>
        <p:spPr bwMode="auto">
          <a:xfrm>
            <a:off x="0" y="0"/>
            <a:ext cx="12192000" cy="6858000"/>
          </a:xfrm>
          <a:prstGeom prst="rect">
            <a:avLst/>
          </a:prstGeom>
          <a:solidFill>
            <a:srgbClr val="0356B1"/>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it-IT" altLang="it-IT" sz="1800">
              <a:solidFill>
                <a:srgbClr val="FFFFFF"/>
              </a:solidFill>
            </a:endParaRPr>
          </a:p>
        </p:txBody>
      </p:sp>
      <p:cxnSp>
        <p:nvCxnSpPr>
          <p:cNvPr id="5" name="Google Shape;19;p28">
            <a:extLst>
              <a:ext uri="{FF2B5EF4-FFF2-40B4-BE49-F238E27FC236}">
                <a16:creationId xmlns:a16="http://schemas.microsoft.com/office/drawing/2014/main" id="{15D22BD9-8327-43AB-AC9D-AEDFE4AEA741}"/>
              </a:ext>
            </a:extLst>
          </p:cNvPr>
          <p:cNvCxnSpPr/>
          <p:nvPr/>
        </p:nvCxnSpPr>
        <p:spPr>
          <a:xfrm>
            <a:off x="838200" y="0"/>
            <a:ext cx="0" cy="3295650"/>
          </a:xfrm>
          <a:prstGeom prst="straightConnector1">
            <a:avLst/>
          </a:prstGeom>
          <a:noFill/>
          <a:ln w="28575" cap="flat" cmpd="sng">
            <a:solidFill>
              <a:schemeClr val="accent5"/>
            </a:solidFill>
            <a:prstDash val="solid"/>
            <a:miter lim="800000"/>
            <a:headEnd type="none" w="sm" len="sm"/>
            <a:tailEnd type="none" w="sm" len="sm"/>
          </a:ln>
        </p:spPr>
      </p:cxnSp>
      <p:pic>
        <p:nvPicPr>
          <p:cNvPr id="6" name="Google Shape;20;p28">
            <a:extLst>
              <a:ext uri="{FF2B5EF4-FFF2-40B4-BE49-F238E27FC236}">
                <a16:creationId xmlns:a16="http://schemas.microsoft.com/office/drawing/2014/main" id="{76EB46F7-BE52-4689-82D9-15899F1788D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238" y="6045200"/>
            <a:ext cx="17176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16;p28"/>
          <p:cNvSpPr txBox="1">
            <a:spLocks noGrp="1"/>
          </p:cNvSpPr>
          <p:nvPr>
            <p:ph type="ctrTitle"/>
          </p:nvPr>
        </p:nvSpPr>
        <p:spPr>
          <a:xfrm>
            <a:off x="1070189" y="1122363"/>
            <a:ext cx="10676038" cy="2387600"/>
          </a:xfrm>
          <a:prstGeom prst="rect">
            <a:avLst/>
          </a:prstGeom>
          <a:noFill/>
          <a:ln>
            <a:noFill/>
          </a:ln>
        </p:spPr>
        <p:txBody>
          <a:bodyPr spcFirstLastPara="1">
            <a:noAutofit/>
          </a:bodyPr>
          <a:lstStyle>
            <a:lvl1pPr lvl="0" algn="l">
              <a:lnSpc>
                <a:spcPct val="90000"/>
              </a:lnSpc>
              <a:spcBef>
                <a:spcPts val="0"/>
              </a:spcBef>
              <a:spcAft>
                <a:spcPts val="0"/>
              </a:spcAft>
              <a:buClr>
                <a:schemeClr val="accent5"/>
              </a:buClr>
              <a:buSzPts val="6000"/>
              <a:buFont typeface="Arial"/>
              <a:buNone/>
              <a:defRPr sz="6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070189" y="3602038"/>
            <a:ext cx="10676038" cy="1655762"/>
          </a:xfrm>
          <a:prstGeom prst="rect">
            <a:avLst/>
          </a:prstGeom>
          <a:noFill/>
          <a:ln>
            <a:noFill/>
          </a:ln>
        </p:spPr>
        <p:txBody>
          <a:bodyPr spcFirstLastPara="1">
            <a:noAutofit/>
          </a:bodyPr>
          <a:lstStyle>
            <a:lvl1pPr lvl="0" algn="l">
              <a:lnSpc>
                <a:spcPct val="100000"/>
              </a:lnSpc>
              <a:spcBef>
                <a:spcPts val="0"/>
              </a:spcBef>
              <a:spcAft>
                <a:spcPts val="0"/>
              </a:spcAft>
              <a:buSzPts val="2400"/>
              <a:buNone/>
              <a:defRPr sz="2400">
                <a:solidFill>
                  <a:schemeClr val="lt1"/>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 name="Google Shape;18;p28">
            <a:extLst>
              <a:ext uri="{FF2B5EF4-FFF2-40B4-BE49-F238E27FC236}">
                <a16:creationId xmlns:a16="http://schemas.microsoft.com/office/drawing/2014/main" id="{3C179E63-BF9C-4B0F-A2DF-E436671AE233}"/>
              </a:ext>
            </a:extLst>
          </p:cNvPr>
          <p:cNvSpPr txBox="1">
            <a:spLocks noGrp="1" noChangeArrowheads="1"/>
          </p:cNvSpPr>
          <p:nvPr>
            <p:ph type="sldNum" idx="10"/>
          </p:nvPr>
        </p:nvSpPr>
        <p:spPr/>
        <p:txBody>
          <a:bodyPr/>
          <a:lstStyle>
            <a:lvl1pPr>
              <a:defRPr>
                <a:solidFill>
                  <a:srgbClr val="FFFFFF"/>
                </a:solidFill>
              </a:defRPr>
            </a:lvl1pPr>
          </a:lstStyle>
          <a:p>
            <a:fld id="{E95D5E6B-BB44-433B-BCF3-7EB05BFBBEBD}" type="slidenum">
              <a:rPr lang="en-IE" altLang="it-IT"/>
              <a:pPr/>
              <a:t>‹N›</a:t>
            </a:fld>
            <a:endParaRPr lang="it-IT" altLang="it-IT"/>
          </a:p>
        </p:txBody>
      </p:sp>
    </p:spTree>
    <p:extLst>
      <p:ext uri="{BB962C8B-B14F-4D97-AF65-F5344CB8AC3E}">
        <p14:creationId xmlns:p14="http://schemas.microsoft.com/office/powerpoint/2010/main" val="173784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
        <p:cNvGrpSpPr/>
        <p:nvPr/>
      </p:nvGrpSpPr>
      <p:grpSpPr>
        <a:xfrm>
          <a:off x="0" y="0"/>
          <a:ext cx="0" cy="0"/>
          <a:chOff x="0" y="0"/>
          <a:chExt cx="0" cy="0"/>
        </a:xfrm>
      </p:grpSpPr>
      <p:cxnSp>
        <p:nvCxnSpPr>
          <p:cNvPr id="3" name="Google Shape;23;p29">
            <a:extLst>
              <a:ext uri="{FF2B5EF4-FFF2-40B4-BE49-F238E27FC236}">
                <a16:creationId xmlns:a16="http://schemas.microsoft.com/office/drawing/2014/main" id="{59D51BEB-70C6-4068-9352-1F8442CD19C2}"/>
              </a:ext>
            </a:extLst>
          </p:cNvPr>
          <p:cNvCxnSpPr/>
          <p:nvPr/>
        </p:nvCxnSpPr>
        <p:spPr>
          <a:xfrm flipH="1">
            <a:off x="838200" y="0"/>
            <a:ext cx="0" cy="1276350"/>
          </a:xfrm>
          <a:prstGeom prst="straightConnector1">
            <a:avLst/>
          </a:prstGeom>
          <a:noFill/>
          <a:ln w="28575" cap="flat" cmpd="sng">
            <a:solidFill>
              <a:schemeClr val="accent5"/>
            </a:solidFill>
            <a:prstDash val="solid"/>
            <a:miter lim="800000"/>
            <a:headEnd type="none" w="sm" len="sm"/>
            <a:tailEnd type="none" w="sm" len="sm"/>
          </a:ln>
        </p:spPr>
      </p:cxnSp>
      <p:sp>
        <p:nvSpPr>
          <p:cNvPr id="24" name="Google Shape;24;p29"/>
          <p:cNvSpPr txBox="1">
            <a:spLocks noGrp="1"/>
          </p:cNvSpPr>
          <p:nvPr>
            <p:ph type="title"/>
          </p:nvPr>
        </p:nvSpPr>
        <p:spPr>
          <a:xfrm>
            <a:off x="970722" y="482860"/>
            <a:ext cx="10515600" cy="782357"/>
          </a:xfrm>
          <a:prstGeom prst="rect">
            <a:avLst/>
          </a:prstGeom>
          <a:noFill/>
          <a:ln>
            <a:noFill/>
          </a:ln>
        </p:spPr>
        <p:txBody>
          <a:bodyPr spcFirstLastPara="1">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Google Shape;22;p29">
            <a:extLst>
              <a:ext uri="{FF2B5EF4-FFF2-40B4-BE49-F238E27FC236}">
                <a16:creationId xmlns:a16="http://schemas.microsoft.com/office/drawing/2014/main" id="{08142F26-E8BF-4D07-B0A6-F7A79B21073A}"/>
              </a:ext>
            </a:extLst>
          </p:cNvPr>
          <p:cNvSpPr txBox="1">
            <a:spLocks noGrp="1" noChangeArrowheads="1"/>
          </p:cNvSpPr>
          <p:nvPr>
            <p:ph type="sldNum" idx="10"/>
          </p:nvPr>
        </p:nvSpPr>
        <p:spPr/>
        <p:txBody>
          <a:bodyPr/>
          <a:lstStyle>
            <a:lvl1pPr>
              <a:defRPr/>
            </a:lvl1pPr>
          </a:lstStyle>
          <a:p>
            <a:fld id="{1828C3F0-16BD-4876-9923-9ACB4FB8510F}" type="slidenum">
              <a:rPr lang="en-IE" altLang="it-IT"/>
              <a:pPr/>
              <a:t>‹N›</a:t>
            </a:fld>
            <a:endParaRPr lang="it-IT" altLang="it-IT"/>
          </a:p>
        </p:txBody>
      </p:sp>
    </p:spTree>
    <p:extLst>
      <p:ext uri="{BB962C8B-B14F-4D97-AF65-F5344CB8AC3E}">
        <p14:creationId xmlns:p14="http://schemas.microsoft.com/office/powerpoint/2010/main" val="2120677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
        <p:cNvGrpSpPr/>
        <p:nvPr/>
      </p:nvGrpSpPr>
      <p:grpSpPr>
        <a:xfrm>
          <a:off x="0" y="0"/>
          <a:ext cx="0" cy="0"/>
          <a:chOff x="0" y="0"/>
          <a:chExt cx="0" cy="0"/>
        </a:xfrm>
      </p:grpSpPr>
      <p:sp>
        <p:nvSpPr>
          <p:cNvPr id="2" name="Google Shape;26;p30">
            <a:extLst>
              <a:ext uri="{FF2B5EF4-FFF2-40B4-BE49-F238E27FC236}">
                <a16:creationId xmlns:a16="http://schemas.microsoft.com/office/drawing/2014/main" id="{73207661-4B6C-46FB-ABEE-17E0F29F473B}"/>
              </a:ext>
            </a:extLst>
          </p:cNvPr>
          <p:cNvSpPr>
            <a:spLocks noChangeArrowheads="1"/>
          </p:cNvSpPr>
          <p:nvPr/>
        </p:nvSpPr>
        <p:spPr bwMode="auto">
          <a:xfrm>
            <a:off x="0" y="1077913"/>
            <a:ext cx="12192000" cy="5780087"/>
          </a:xfrm>
          <a:prstGeom prst="rect">
            <a:avLst/>
          </a:prstGeom>
          <a:solidFill>
            <a:srgbClr val="0356B1"/>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it-IT" altLang="it-IT" sz="1800">
              <a:solidFill>
                <a:srgbClr val="3C3C58"/>
              </a:solidFill>
            </a:endParaRPr>
          </a:p>
        </p:txBody>
      </p:sp>
      <p:pic>
        <p:nvPicPr>
          <p:cNvPr id="3" name="Google Shape;27;p30">
            <a:extLst>
              <a:ext uri="{FF2B5EF4-FFF2-40B4-BE49-F238E27FC236}">
                <a16:creationId xmlns:a16="http://schemas.microsoft.com/office/drawing/2014/main" id="{5D5519ED-A339-4D4A-88F2-7B8DFB61AF7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1068388"/>
            <a:ext cx="12209463"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8;p30">
            <a:extLst>
              <a:ext uri="{FF2B5EF4-FFF2-40B4-BE49-F238E27FC236}">
                <a16:creationId xmlns:a16="http://schemas.microsoft.com/office/drawing/2014/main" id="{D15A435C-A7B7-41F1-B062-E466D0DA2784}"/>
              </a:ext>
            </a:extLst>
          </p:cNvPr>
          <p:cNvSpPr>
            <a:spLocks noChangeArrowheads="1"/>
          </p:cNvSpPr>
          <p:nvPr/>
        </p:nvSpPr>
        <p:spPr bwMode="auto">
          <a:xfrm>
            <a:off x="0" y="0"/>
            <a:ext cx="12192000" cy="1077913"/>
          </a:xfrm>
          <a:prstGeom prst="rect">
            <a:avLst/>
          </a:prstGeom>
          <a:solidFill>
            <a:schemeClr val="bg1"/>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it-IT" altLang="it-IT" sz="1800">
              <a:solidFill>
                <a:srgbClr val="FFFFFF"/>
              </a:solidFill>
            </a:endParaRPr>
          </a:p>
        </p:txBody>
      </p:sp>
      <p:pic>
        <p:nvPicPr>
          <p:cNvPr id="5" name="Google Shape;29;p30">
            <a:extLst>
              <a:ext uri="{FF2B5EF4-FFF2-40B4-BE49-F238E27FC236}">
                <a16:creationId xmlns:a16="http://schemas.microsoft.com/office/drawing/2014/main" id="{BBFADCBB-85C1-48DA-86BC-8E9C9746E35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563" y="258763"/>
            <a:ext cx="165893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p30">
            <a:extLst>
              <a:ext uri="{FF2B5EF4-FFF2-40B4-BE49-F238E27FC236}">
                <a16:creationId xmlns:a16="http://schemas.microsoft.com/office/drawing/2014/main" id="{EB119621-BB24-48DB-86CD-54A58132BA48}"/>
              </a:ext>
            </a:extLst>
          </p:cNvPr>
          <p:cNvSpPr>
            <a:spLocks noChangeArrowheads="1"/>
          </p:cNvSpPr>
          <p:nvPr/>
        </p:nvSpPr>
        <p:spPr bwMode="auto">
          <a:xfrm>
            <a:off x="5740400" y="6619875"/>
            <a:ext cx="708025" cy="239713"/>
          </a:xfrm>
          <a:prstGeom prst="rect">
            <a:avLst/>
          </a:prstGeom>
          <a:solidFill>
            <a:srgbClr val="004494"/>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it-IT" altLang="it-IT" sz="1800">
              <a:solidFill>
                <a:srgbClr val="FFFFFF"/>
              </a:solidFill>
            </a:endParaRPr>
          </a:p>
        </p:txBody>
      </p:sp>
    </p:spTree>
    <p:extLst>
      <p:ext uri="{BB962C8B-B14F-4D97-AF65-F5344CB8AC3E}">
        <p14:creationId xmlns:p14="http://schemas.microsoft.com/office/powerpoint/2010/main" val="2099463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1"/>
        <p:cNvGrpSpPr/>
        <p:nvPr/>
      </p:nvGrpSpPr>
      <p:grpSpPr>
        <a:xfrm>
          <a:off x="0" y="0"/>
          <a:ext cx="0" cy="0"/>
          <a:chOff x="0" y="0"/>
          <a:chExt cx="0" cy="0"/>
        </a:xfrm>
      </p:grpSpPr>
      <p:pic>
        <p:nvPicPr>
          <p:cNvPr id="5" name="Google Shape;32;p31">
            <a:extLst>
              <a:ext uri="{FF2B5EF4-FFF2-40B4-BE49-F238E27FC236}">
                <a16:creationId xmlns:a16="http://schemas.microsoft.com/office/drawing/2014/main" id="{7231503F-42D0-496D-89DE-A714FA517F0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1025"/>
            <a:ext cx="121920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4;p31">
            <a:extLst>
              <a:ext uri="{FF2B5EF4-FFF2-40B4-BE49-F238E27FC236}">
                <a16:creationId xmlns:a16="http://schemas.microsoft.com/office/drawing/2014/main" id="{9C889CED-E11C-42F8-9EB3-E6FE819C4578}"/>
              </a:ext>
            </a:extLst>
          </p:cNvPr>
          <p:cNvSpPr>
            <a:spLocks noChangeArrowheads="1"/>
          </p:cNvSpPr>
          <p:nvPr/>
        </p:nvSpPr>
        <p:spPr bwMode="auto">
          <a:xfrm>
            <a:off x="0" y="0"/>
            <a:ext cx="12192000" cy="1077913"/>
          </a:xfrm>
          <a:prstGeom prst="rect">
            <a:avLst/>
          </a:prstGeom>
          <a:solidFill>
            <a:schemeClr val="bg1"/>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it-IT" altLang="it-IT" sz="1800">
              <a:solidFill>
                <a:srgbClr val="FFFFFF"/>
              </a:solidFill>
            </a:endParaRPr>
          </a:p>
        </p:txBody>
      </p:sp>
      <p:sp>
        <p:nvSpPr>
          <p:cNvPr id="7" name="Google Shape;35;p31">
            <a:extLst>
              <a:ext uri="{FF2B5EF4-FFF2-40B4-BE49-F238E27FC236}">
                <a16:creationId xmlns:a16="http://schemas.microsoft.com/office/drawing/2014/main" id="{9F6BDA4E-FA3F-40EF-9BCC-EE968D43D091}"/>
              </a:ext>
            </a:extLst>
          </p:cNvPr>
          <p:cNvSpPr>
            <a:spLocks noChangeArrowheads="1"/>
          </p:cNvSpPr>
          <p:nvPr/>
        </p:nvSpPr>
        <p:spPr bwMode="auto">
          <a:xfrm>
            <a:off x="0" y="1077913"/>
            <a:ext cx="12192000" cy="2890837"/>
          </a:xfrm>
          <a:prstGeom prst="rect">
            <a:avLst/>
          </a:prstGeom>
          <a:solidFill>
            <a:srgbClr val="0356B1"/>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it-IT" altLang="it-IT" sz="1800">
              <a:solidFill>
                <a:srgbClr val="3C3C58"/>
              </a:solidFill>
            </a:endParaRPr>
          </a:p>
        </p:txBody>
      </p:sp>
      <p:pic>
        <p:nvPicPr>
          <p:cNvPr id="8" name="Google Shape;36;p31">
            <a:extLst>
              <a:ext uri="{FF2B5EF4-FFF2-40B4-BE49-F238E27FC236}">
                <a16:creationId xmlns:a16="http://schemas.microsoft.com/office/drawing/2014/main" id="{91F47944-6607-454A-850D-4AEB1F0D0C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563" y="258763"/>
            <a:ext cx="165893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oogle Shape;38;p31">
            <a:extLst>
              <a:ext uri="{FF2B5EF4-FFF2-40B4-BE49-F238E27FC236}">
                <a16:creationId xmlns:a16="http://schemas.microsoft.com/office/drawing/2014/main" id="{ED6A29E7-D32D-46C9-848D-BB17673BAD0D}"/>
              </a:ext>
            </a:extLst>
          </p:cNvPr>
          <p:cNvCxnSpPr/>
          <p:nvPr/>
        </p:nvCxnSpPr>
        <p:spPr>
          <a:xfrm>
            <a:off x="838200" y="1979613"/>
            <a:ext cx="0" cy="4878387"/>
          </a:xfrm>
          <a:prstGeom prst="straightConnector1">
            <a:avLst/>
          </a:prstGeom>
          <a:noFill/>
          <a:ln w="28575" cap="flat" cmpd="sng">
            <a:solidFill>
              <a:schemeClr val="accent5"/>
            </a:solidFill>
            <a:prstDash val="solid"/>
            <a:miter lim="800000"/>
            <a:headEnd type="none" w="sm" len="sm"/>
            <a:tailEnd type="none" w="sm" len="sm"/>
          </a:ln>
        </p:spPr>
      </p:cxnSp>
      <p:sp>
        <p:nvSpPr>
          <p:cNvPr id="10" name="Google Shape;39;p31">
            <a:extLst>
              <a:ext uri="{FF2B5EF4-FFF2-40B4-BE49-F238E27FC236}">
                <a16:creationId xmlns:a16="http://schemas.microsoft.com/office/drawing/2014/main" id="{21843CF6-137B-4982-9DB2-E705DE68DCA6}"/>
              </a:ext>
            </a:extLst>
          </p:cNvPr>
          <p:cNvSpPr>
            <a:spLocks noChangeArrowheads="1"/>
          </p:cNvSpPr>
          <p:nvPr/>
        </p:nvSpPr>
        <p:spPr bwMode="auto">
          <a:xfrm>
            <a:off x="5740400" y="6619875"/>
            <a:ext cx="708025" cy="239713"/>
          </a:xfrm>
          <a:prstGeom prst="rect">
            <a:avLst/>
          </a:prstGeom>
          <a:solidFill>
            <a:srgbClr val="004494"/>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it-IT" altLang="it-IT" sz="1800">
              <a:solidFill>
                <a:srgbClr val="FFFFFF"/>
              </a:solidFill>
            </a:endParaRPr>
          </a:p>
        </p:txBody>
      </p:sp>
      <p:sp>
        <p:nvSpPr>
          <p:cNvPr id="37" name="Google Shape;37;p31"/>
          <p:cNvSpPr txBox="1">
            <a:spLocks noGrp="1"/>
          </p:cNvSpPr>
          <p:nvPr>
            <p:ph type="ctrTitle"/>
          </p:nvPr>
        </p:nvSpPr>
        <p:spPr>
          <a:xfrm>
            <a:off x="1071350" y="1992572"/>
            <a:ext cx="10065224" cy="872647"/>
          </a:xfrm>
          <a:prstGeom prst="rect">
            <a:avLst/>
          </a:prstGeom>
          <a:noFill/>
          <a:ln>
            <a:noFill/>
          </a:ln>
        </p:spPr>
        <p:txBody>
          <a:bodyPr spcFirstLastPara="1" anchor="t">
            <a:norm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1"/>
          <p:cNvSpPr txBox="1">
            <a:spLocks noGrp="1"/>
          </p:cNvSpPr>
          <p:nvPr>
            <p:ph type="subTitle" idx="1"/>
          </p:nvPr>
        </p:nvSpPr>
        <p:spPr>
          <a:xfrm>
            <a:off x="1071351" y="3067468"/>
            <a:ext cx="10065224" cy="897754"/>
          </a:xfrm>
          <a:prstGeom prst="rect">
            <a:avLst/>
          </a:prstGeom>
          <a:noFill/>
          <a:ln>
            <a:noFill/>
          </a:ln>
        </p:spPr>
        <p:txBody>
          <a:bodyPr spcFirstLastPara="1">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1" name="Google Shape;41;p31"/>
          <p:cNvSpPr txBox="1">
            <a:spLocks noGrp="1"/>
          </p:cNvSpPr>
          <p:nvPr>
            <p:ph type="body" idx="2"/>
          </p:nvPr>
        </p:nvSpPr>
        <p:spPr>
          <a:xfrm>
            <a:off x="6096000" y="5783535"/>
            <a:ext cx="5040313" cy="528998"/>
          </a:xfrm>
          <a:prstGeom prst="rect">
            <a:avLst/>
          </a:prstGeom>
          <a:noFill/>
          <a:ln>
            <a:noFill/>
          </a:ln>
        </p:spPr>
        <p:txBody>
          <a:bodyPr spcFirstLastPara="1" anchor="b">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 name="Google Shape;33;p31">
            <a:extLst>
              <a:ext uri="{FF2B5EF4-FFF2-40B4-BE49-F238E27FC236}">
                <a16:creationId xmlns:a16="http://schemas.microsoft.com/office/drawing/2014/main" id="{B26DA138-963E-4957-A447-43ACBFB791B2}"/>
              </a:ext>
            </a:extLst>
          </p:cNvPr>
          <p:cNvSpPr txBox="1">
            <a:spLocks noGrp="1" noChangeArrowheads="1"/>
          </p:cNvSpPr>
          <p:nvPr>
            <p:ph type="sldNum" idx="10"/>
          </p:nvPr>
        </p:nvSpPr>
        <p:spPr/>
        <p:txBody>
          <a:bodyPr/>
          <a:lstStyle>
            <a:lvl1pPr>
              <a:defRPr/>
            </a:lvl1pPr>
          </a:lstStyle>
          <a:p>
            <a:fld id="{C8455351-6843-43AF-8A04-14A35814FCF6}" type="slidenum">
              <a:rPr lang="en-IE" altLang="it-IT"/>
              <a:pPr/>
              <a:t>‹N›</a:t>
            </a:fld>
            <a:endParaRPr lang="it-IT" altLang="it-IT"/>
          </a:p>
        </p:txBody>
      </p:sp>
    </p:spTree>
    <p:extLst>
      <p:ext uri="{BB962C8B-B14F-4D97-AF65-F5344CB8AC3E}">
        <p14:creationId xmlns:p14="http://schemas.microsoft.com/office/powerpoint/2010/main" val="3244026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2"/>
        <p:cNvGrpSpPr/>
        <p:nvPr/>
      </p:nvGrpSpPr>
      <p:grpSpPr>
        <a:xfrm>
          <a:off x="0" y="0"/>
          <a:ext cx="0" cy="0"/>
          <a:chOff x="0" y="0"/>
          <a:chExt cx="0" cy="0"/>
        </a:xfrm>
      </p:grpSpPr>
      <p:pic>
        <p:nvPicPr>
          <p:cNvPr id="5" name="Google Shape;43;p32">
            <a:extLst>
              <a:ext uri="{FF2B5EF4-FFF2-40B4-BE49-F238E27FC236}">
                <a16:creationId xmlns:a16="http://schemas.microsoft.com/office/drawing/2014/main" id="{C6BD51D2-1A6A-4599-9100-BE6267E3A11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1688"/>
            <a:ext cx="12192000"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44;p32">
            <a:extLst>
              <a:ext uri="{FF2B5EF4-FFF2-40B4-BE49-F238E27FC236}">
                <a16:creationId xmlns:a16="http://schemas.microsoft.com/office/drawing/2014/main" id="{E7F4AFC9-AB87-47FF-87D8-D6D708989A74}"/>
              </a:ext>
            </a:extLst>
          </p:cNvPr>
          <p:cNvSpPr>
            <a:spLocks noChangeArrowheads="1"/>
          </p:cNvSpPr>
          <p:nvPr/>
        </p:nvSpPr>
        <p:spPr bwMode="auto">
          <a:xfrm>
            <a:off x="4763" y="1077913"/>
            <a:ext cx="12198350" cy="5783262"/>
          </a:xfrm>
          <a:prstGeom prst="rect">
            <a:avLst/>
          </a:prstGeom>
          <a:solidFill>
            <a:srgbClr val="024EA2">
              <a:alpha val="69803"/>
            </a:srgbClr>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it-IT" altLang="it-IT" sz="1800">
              <a:solidFill>
                <a:srgbClr val="3C3C58"/>
              </a:solidFill>
            </a:endParaRPr>
          </a:p>
        </p:txBody>
      </p:sp>
      <p:sp>
        <p:nvSpPr>
          <p:cNvPr id="7" name="Google Shape;45;p32">
            <a:extLst>
              <a:ext uri="{FF2B5EF4-FFF2-40B4-BE49-F238E27FC236}">
                <a16:creationId xmlns:a16="http://schemas.microsoft.com/office/drawing/2014/main" id="{24669508-0223-4FB3-98C8-980A35B6359A}"/>
              </a:ext>
            </a:extLst>
          </p:cNvPr>
          <p:cNvSpPr>
            <a:spLocks noChangeArrowheads="1"/>
          </p:cNvSpPr>
          <p:nvPr/>
        </p:nvSpPr>
        <p:spPr bwMode="auto">
          <a:xfrm>
            <a:off x="0" y="0"/>
            <a:ext cx="12192000" cy="1077913"/>
          </a:xfrm>
          <a:prstGeom prst="rect">
            <a:avLst/>
          </a:prstGeom>
          <a:solidFill>
            <a:schemeClr val="bg1"/>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it-IT" altLang="it-IT" sz="1800">
              <a:solidFill>
                <a:srgbClr val="FFFFFF"/>
              </a:solidFill>
            </a:endParaRPr>
          </a:p>
        </p:txBody>
      </p:sp>
      <p:cxnSp>
        <p:nvCxnSpPr>
          <p:cNvPr id="8" name="Google Shape;47;p32">
            <a:extLst>
              <a:ext uri="{FF2B5EF4-FFF2-40B4-BE49-F238E27FC236}">
                <a16:creationId xmlns:a16="http://schemas.microsoft.com/office/drawing/2014/main" id="{34839488-0DE3-4083-AF26-DE6BB933996B}"/>
              </a:ext>
            </a:extLst>
          </p:cNvPr>
          <p:cNvCxnSpPr/>
          <p:nvPr/>
        </p:nvCxnSpPr>
        <p:spPr>
          <a:xfrm>
            <a:off x="838200" y="1979613"/>
            <a:ext cx="0" cy="4878387"/>
          </a:xfrm>
          <a:prstGeom prst="straightConnector1">
            <a:avLst/>
          </a:prstGeom>
          <a:noFill/>
          <a:ln w="28575" cap="flat" cmpd="sng">
            <a:solidFill>
              <a:schemeClr val="accent5"/>
            </a:solidFill>
            <a:prstDash val="solid"/>
            <a:miter lim="800000"/>
            <a:headEnd type="none" w="sm" len="sm"/>
            <a:tailEnd type="none" w="sm" len="sm"/>
          </a:ln>
        </p:spPr>
      </p:cxnSp>
      <p:sp>
        <p:nvSpPr>
          <p:cNvPr id="9" name="Google Shape;48;p32">
            <a:extLst>
              <a:ext uri="{FF2B5EF4-FFF2-40B4-BE49-F238E27FC236}">
                <a16:creationId xmlns:a16="http://schemas.microsoft.com/office/drawing/2014/main" id="{0FBF1571-BA47-4354-B8A8-9702C118E015}"/>
              </a:ext>
            </a:extLst>
          </p:cNvPr>
          <p:cNvSpPr>
            <a:spLocks noChangeArrowheads="1"/>
          </p:cNvSpPr>
          <p:nvPr/>
        </p:nvSpPr>
        <p:spPr bwMode="auto">
          <a:xfrm>
            <a:off x="5740400" y="6619875"/>
            <a:ext cx="708025" cy="239713"/>
          </a:xfrm>
          <a:prstGeom prst="rect">
            <a:avLst/>
          </a:prstGeom>
          <a:solidFill>
            <a:srgbClr val="004494"/>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it-IT" altLang="it-IT" sz="1800">
              <a:solidFill>
                <a:srgbClr val="FFFFFF"/>
              </a:solidFill>
            </a:endParaRPr>
          </a:p>
        </p:txBody>
      </p:sp>
      <p:pic>
        <p:nvPicPr>
          <p:cNvPr id="10" name="Google Shape;50;p32">
            <a:extLst>
              <a:ext uri="{FF2B5EF4-FFF2-40B4-BE49-F238E27FC236}">
                <a16:creationId xmlns:a16="http://schemas.microsoft.com/office/drawing/2014/main" id="{DAC1861B-DDC8-4D35-82F0-5686F5B129B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563" y="258763"/>
            <a:ext cx="165893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Google Shape;46;p32"/>
          <p:cNvSpPr txBox="1">
            <a:spLocks noGrp="1"/>
          </p:cNvSpPr>
          <p:nvPr>
            <p:ph type="ctrTitle"/>
          </p:nvPr>
        </p:nvSpPr>
        <p:spPr>
          <a:xfrm>
            <a:off x="1071350" y="1992572"/>
            <a:ext cx="10065224" cy="2149523"/>
          </a:xfrm>
          <a:prstGeom prst="rect">
            <a:avLst/>
          </a:prstGeom>
          <a:noFill/>
          <a:ln>
            <a:noFill/>
          </a:ln>
        </p:spPr>
        <p:txBody>
          <a:bodyPr spcFirstLastPara="1" anchor="t">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2"/>
          <p:cNvSpPr txBox="1">
            <a:spLocks noGrp="1"/>
          </p:cNvSpPr>
          <p:nvPr>
            <p:ph type="subTitle" idx="1"/>
          </p:nvPr>
        </p:nvSpPr>
        <p:spPr>
          <a:xfrm>
            <a:off x="1071351" y="4418049"/>
            <a:ext cx="10065224" cy="897754"/>
          </a:xfrm>
          <a:prstGeom prst="rect">
            <a:avLst/>
          </a:prstGeom>
          <a:noFill/>
          <a:ln>
            <a:noFill/>
          </a:ln>
        </p:spPr>
        <p:txBody>
          <a:bodyPr spcFirstLastPara="1">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1" name="Google Shape;51;p32"/>
          <p:cNvSpPr txBox="1">
            <a:spLocks noGrp="1"/>
          </p:cNvSpPr>
          <p:nvPr>
            <p:ph type="body" idx="2"/>
          </p:nvPr>
        </p:nvSpPr>
        <p:spPr>
          <a:xfrm>
            <a:off x="6096000" y="5557903"/>
            <a:ext cx="5040313" cy="528998"/>
          </a:xfrm>
          <a:prstGeom prst="rect">
            <a:avLst/>
          </a:prstGeom>
          <a:noFill/>
          <a:ln>
            <a:noFill/>
          </a:ln>
        </p:spPr>
        <p:txBody>
          <a:bodyPr spcFirstLastPara="1">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85430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hapter Slide (2)">
  <p:cSld name="Chapter Slide (2)">
    <p:spTree>
      <p:nvGrpSpPr>
        <p:cNvPr id="1" name="Shape 52"/>
        <p:cNvGrpSpPr/>
        <p:nvPr/>
      </p:nvGrpSpPr>
      <p:grpSpPr>
        <a:xfrm>
          <a:off x="0" y="0"/>
          <a:ext cx="0" cy="0"/>
          <a:chOff x="0" y="0"/>
          <a:chExt cx="0" cy="0"/>
        </a:xfrm>
      </p:grpSpPr>
      <p:sp>
        <p:nvSpPr>
          <p:cNvPr id="4" name="Google Shape;53;p33">
            <a:extLst>
              <a:ext uri="{FF2B5EF4-FFF2-40B4-BE49-F238E27FC236}">
                <a16:creationId xmlns:a16="http://schemas.microsoft.com/office/drawing/2014/main" id="{6AF9225A-025D-4334-A5B4-07B201ED51A7}"/>
              </a:ext>
            </a:extLst>
          </p:cNvPr>
          <p:cNvSpPr/>
          <p:nvPr/>
        </p:nvSpPr>
        <p:spPr>
          <a:xfrm>
            <a:off x="0" y="0"/>
            <a:ext cx="12192000" cy="6858000"/>
          </a:xfrm>
          <a:prstGeom prst="rect">
            <a:avLst/>
          </a:prstGeom>
          <a:solidFill>
            <a:schemeClr val="accent5"/>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a:solidFill>
                <a:schemeClr val="lt1"/>
              </a:solidFill>
              <a:latin typeface="Arial"/>
              <a:ea typeface="Arial"/>
              <a:cs typeface="Arial"/>
              <a:sym typeface="Arial"/>
            </a:endParaRPr>
          </a:p>
        </p:txBody>
      </p:sp>
      <p:pic>
        <p:nvPicPr>
          <p:cNvPr id="5" name="Google Shape;55;p33">
            <a:extLst>
              <a:ext uri="{FF2B5EF4-FFF2-40B4-BE49-F238E27FC236}">
                <a16:creationId xmlns:a16="http://schemas.microsoft.com/office/drawing/2014/main" id="{110F3C03-7A91-4361-A33A-8D22C47C374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4588" y="6045200"/>
            <a:ext cx="17160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oogle Shape;57;p33">
            <a:extLst>
              <a:ext uri="{FF2B5EF4-FFF2-40B4-BE49-F238E27FC236}">
                <a16:creationId xmlns:a16="http://schemas.microsoft.com/office/drawing/2014/main" id="{0645B60C-E822-4259-B773-2AB62E806486}"/>
              </a:ext>
            </a:extLst>
          </p:cNvPr>
          <p:cNvCxnSpPr>
            <a:cxnSpLocks noChangeShapeType="1"/>
          </p:cNvCxnSpPr>
          <p:nvPr/>
        </p:nvCxnSpPr>
        <p:spPr bwMode="auto">
          <a:xfrm>
            <a:off x="838200" y="0"/>
            <a:ext cx="0" cy="3295650"/>
          </a:xfrm>
          <a:prstGeom prst="straightConnector1">
            <a:avLst/>
          </a:prstGeom>
          <a:noFill/>
          <a:ln w="28575">
            <a:solidFill>
              <a:schemeClr val="bg2"/>
            </a:solidFill>
            <a:miter lim="800000"/>
            <a:headEnd type="none" w="sm" len="sm"/>
            <a:tailEnd type="none" w="sm" len="sm"/>
          </a:ln>
          <a:extLst>
            <a:ext uri="{909E8E84-426E-40DD-AFC4-6F175D3DCCD1}">
              <a14:hiddenFill xmlns:a14="http://schemas.microsoft.com/office/drawing/2010/main">
                <a:noFill/>
              </a14:hiddenFill>
            </a:ext>
          </a:extLst>
        </p:spPr>
      </p:cxnSp>
      <p:sp>
        <p:nvSpPr>
          <p:cNvPr id="56" name="Google Shape;56;p33"/>
          <p:cNvSpPr txBox="1">
            <a:spLocks noGrp="1"/>
          </p:cNvSpPr>
          <p:nvPr>
            <p:ph type="ctrTitle"/>
          </p:nvPr>
        </p:nvSpPr>
        <p:spPr>
          <a:xfrm>
            <a:off x="1077013" y="1122363"/>
            <a:ext cx="10156297" cy="2387600"/>
          </a:xfrm>
          <a:prstGeom prst="rect">
            <a:avLst/>
          </a:prstGeom>
          <a:noFill/>
          <a:ln>
            <a:noFill/>
          </a:ln>
        </p:spPr>
        <p:txBody>
          <a:bodyPr spcFirstLastPara="1">
            <a:noAutofit/>
          </a:bodyPr>
          <a:lstStyle>
            <a:lvl1pPr lvl="0" algn="l">
              <a:lnSpc>
                <a:spcPct val="90000"/>
              </a:lnSpc>
              <a:spcBef>
                <a:spcPts val="0"/>
              </a:spcBef>
              <a:spcAft>
                <a:spcPts val="0"/>
              </a:spcAft>
              <a:buClr>
                <a:schemeClr val="dk2"/>
              </a:buClr>
              <a:buSzPts val="6000"/>
              <a:buFont typeface="Arial"/>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3"/>
          <p:cNvSpPr txBox="1">
            <a:spLocks noGrp="1"/>
          </p:cNvSpPr>
          <p:nvPr>
            <p:ph type="subTitle" idx="1"/>
          </p:nvPr>
        </p:nvSpPr>
        <p:spPr>
          <a:xfrm>
            <a:off x="1070189" y="3602038"/>
            <a:ext cx="10156297" cy="1655762"/>
          </a:xfrm>
          <a:prstGeom prst="rect">
            <a:avLst/>
          </a:prstGeom>
          <a:noFill/>
          <a:ln>
            <a:noFill/>
          </a:ln>
        </p:spPr>
        <p:txBody>
          <a:bodyPr spcFirstLastPara="1">
            <a:noAutofit/>
          </a:bodyPr>
          <a:lstStyle>
            <a:lvl1pPr lvl="0" algn="l">
              <a:lnSpc>
                <a:spcPct val="100000"/>
              </a:lnSpc>
              <a:spcBef>
                <a:spcPts val="0"/>
              </a:spcBef>
              <a:spcAft>
                <a:spcPts val="0"/>
              </a:spcAft>
              <a:buSzPts val="2400"/>
              <a:buNone/>
              <a:defRPr sz="2400">
                <a:solidFill>
                  <a:schemeClr val="dk1"/>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 name="Google Shape;54;p33">
            <a:extLst>
              <a:ext uri="{FF2B5EF4-FFF2-40B4-BE49-F238E27FC236}">
                <a16:creationId xmlns:a16="http://schemas.microsoft.com/office/drawing/2014/main" id="{18703E3D-F670-4212-A4C2-A659205CD2D9}"/>
              </a:ext>
            </a:extLst>
          </p:cNvPr>
          <p:cNvSpPr txBox="1">
            <a:spLocks noGrp="1" noChangeArrowheads="1"/>
          </p:cNvSpPr>
          <p:nvPr>
            <p:ph type="sldNum" idx="10"/>
          </p:nvPr>
        </p:nvSpPr>
        <p:spPr/>
        <p:txBody>
          <a:bodyPr/>
          <a:lstStyle>
            <a:lvl1pPr>
              <a:defRPr/>
            </a:lvl1pPr>
          </a:lstStyle>
          <a:p>
            <a:fld id="{3C3E9101-46DF-405F-A91E-7645A0AC1B8F}" type="slidenum">
              <a:rPr lang="en-IE" altLang="it-IT"/>
              <a:pPr/>
              <a:t>‹N›</a:t>
            </a:fld>
            <a:endParaRPr lang="it-IT" altLang="it-IT"/>
          </a:p>
        </p:txBody>
      </p:sp>
    </p:spTree>
    <p:extLst>
      <p:ext uri="{BB962C8B-B14F-4D97-AF65-F5344CB8AC3E}">
        <p14:creationId xmlns:p14="http://schemas.microsoft.com/office/powerpoint/2010/main" val="1898065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9"/>
        <p:cNvGrpSpPr/>
        <p:nvPr/>
      </p:nvGrpSpPr>
      <p:grpSpPr>
        <a:xfrm>
          <a:off x="0" y="0"/>
          <a:ext cx="0" cy="0"/>
          <a:chOff x="0" y="0"/>
          <a:chExt cx="0" cy="0"/>
        </a:xfrm>
      </p:grpSpPr>
      <p:pic>
        <p:nvPicPr>
          <p:cNvPr id="4" name="Google Shape;60;p34">
            <a:extLst>
              <a:ext uri="{FF2B5EF4-FFF2-40B4-BE49-F238E27FC236}">
                <a16:creationId xmlns:a16="http://schemas.microsoft.com/office/drawing/2014/main" id="{807CCA47-FB50-45AF-9B2C-00DFD43E3A3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3053" b="7367"/>
          <a:stretch>
            <a:fillRect/>
          </a:stretch>
        </p:blipFill>
        <p:spPr bwMode="auto">
          <a:xfrm>
            <a:off x="0" y="6038850"/>
            <a:ext cx="969963"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Google Shape;61;p34"/>
          <p:cNvSpPr txBox="1">
            <a:spLocks noGrp="1"/>
          </p:cNvSpPr>
          <p:nvPr>
            <p:ph type="body" idx="1"/>
          </p:nvPr>
        </p:nvSpPr>
        <p:spPr>
          <a:xfrm>
            <a:off x="838199" y="1825625"/>
            <a:ext cx="10905699" cy="3881904"/>
          </a:xfrm>
          <a:prstGeom prst="rect">
            <a:avLst/>
          </a:prstGeom>
          <a:noFill/>
          <a:ln>
            <a:noFill/>
          </a:ln>
        </p:spPr>
        <p:txBody>
          <a:bodyPr spcFirstLastPara="1">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4"/>
          <p:cNvSpPr txBox="1">
            <a:spLocks noGrp="1"/>
          </p:cNvSpPr>
          <p:nvPr>
            <p:ph type="title"/>
          </p:nvPr>
        </p:nvSpPr>
        <p:spPr>
          <a:xfrm>
            <a:off x="970722" y="482860"/>
            <a:ext cx="10515600" cy="782357"/>
          </a:xfrm>
          <a:prstGeom prst="rect">
            <a:avLst/>
          </a:prstGeom>
          <a:noFill/>
          <a:ln>
            <a:noFill/>
          </a:ln>
        </p:spPr>
        <p:txBody>
          <a:bodyPr spcFirstLastPara="1">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62;p34">
            <a:extLst>
              <a:ext uri="{FF2B5EF4-FFF2-40B4-BE49-F238E27FC236}">
                <a16:creationId xmlns:a16="http://schemas.microsoft.com/office/drawing/2014/main" id="{220C4B94-C5B6-47CF-B72E-6755FAE7479F}"/>
              </a:ext>
            </a:extLst>
          </p:cNvPr>
          <p:cNvSpPr txBox="1">
            <a:spLocks noGrp="1" noChangeArrowheads="1"/>
          </p:cNvSpPr>
          <p:nvPr>
            <p:ph type="sldNum" idx="10"/>
          </p:nvPr>
        </p:nvSpPr>
        <p:spPr/>
        <p:txBody>
          <a:bodyPr/>
          <a:lstStyle>
            <a:lvl1pPr>
              <a:defRPr/>
            </a:lvl1pPr>
          </a:lstStyle>
          <a:p>
            <a:fld id="{B4D9BC13-F2B0-47D0-947B-49073C87D170}" type="slidenum">
              <a:rPr lang="en-IE" altLang="it-IT"/>
              <a:pPr/>
              <a:t>‹N›</a:t>
            </a:fld>
            <a:endParaRPr lang="it-IT" altLang="it-IT"/>
          </a:p>
        </p:txBody>
      </p:sp>
    </p:spTree>
    <p:extLst>
      <p:ext uri="{BB962C8B-B14F-4D97-AF65-F5344CB8AC3E}">
        <p14:creationId xmlns:p14="http://schemas.microsoft.com/office/powerpoint/2010/main" val="361750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and Object">
  <p:cSld name="Content and Object">
    <p:spTree>
      <p:nvGrpSpPr>
        <p:cNvPr id="1" name="Shape 64"/>
        <p:cNvGrpSpPr/>
        <p:nvPr/>
      </p:nvGrpSpPr>
      <p:grpSpPr>
        <a:xfrm>
          <a:off x="0" y="0"/>
          <a:ext cx="0" cy="0"/>
          <a:chOff x="0" y="0"/>
          <a:chExt cx="0" cy="0"/>
        </a:xfrm>
      </p:grpSpPr>
      <p:sp>
        <p:nvSpPr>
          <p:cNvPr id="65" name="Google Shape;65;p35"/>
          <p:cNvSpPr txBox="1">
            <a:spLocks noGrp="1"/>
          </p:cNvSpPr>
          <p:nvPr>
            <p:ph type="body" idx="1"/>
          </p:nvPr>
        </p:nvSpPr>
        <p:spPr>
          <a:xfrm>
            <a:off x="838198" y="1825625"/>
            <a:ext cx="5328000" cy="3906435"/>
          </a:xfrm>
          <a:prstGeom prst="rect">
            <a:avLst/>
          </a:prstGeom>
          <a:noFill/>
          <a:ln>
            <a:noFill/>
          </a:ln>
        </p:spPr>
        <p:txBody>
          <a:bodyPr spcFirstLastPara="1">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5"/>
          <p:cNvSpPr txBox="1">
            <a:spLocks noGrp="1"/>
          </p:cNvSpPr>
          <p:nvPr>
            <p:ph type="body" idx="2"/>
          </p:nvPr>
        </p:nvSpPr>
        <p:spPr>
          <a:xfrm>
            <a:off x="6402250" y="1825625"/>
            <a:ext cx="5328000" cy="3906435"/>
          </a:xfrm>
          <a:prstGeom prst="rect">
            <a:avLst/>
          </a:prstGeom>
          <a:noFill/>
          <a:ln>
            <a:noFill/>
          </a:ln>
        </p:spPr>
        <p:txBody>
          <a:bodyPr spcFirstLastPara="1">
            <a:noAutofit/>
          </a:bodyPr>
          <a:lstStyle>
            <a:lvl1pPr marL="457200" lvl="0" indent="-228600" algn="l">
              <a:lnSpc>
                <a:spcPct val="100000"/>
              </a:lnSpc>
              <a:spcBef>
                <a:spcPts val="0"/>
              </a:spcBef>
              <a:spcAft>
                <a:spcPts val="0"/>
              </a:spcAft>
              <a:buSzPts val="2400"/>
              <a:buNone/>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5"/>
          <p:cNvSpPr txBox="1">
            <a:spLocks noGrp="1"/>
          </p:cNvSpPr>
          <p:nvPr>
            <p:ph type="title"/>
          </p:nvPr>
        </p:nvSpPr>
        <p:spPr>
          <a:xfrm>
            <a:off x="970722" y="482860"/>
            <a:ext cx="10515600" cy="782357"/>
          </a:xfrm>
          <a:prstGeom prst="rect">
            <a:avLst/>
          </a:prstGeom>
          <a:noFill/>
          <a:ln>
            <a:noFill/>
          </a:ln>
        </p:spPr>
        <p:txBody>
          <a:bodyPr spcFirstLastPara="1">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12;p27">
            <a:extLst>
              <a:ext uri="{FF2B5EF4-FFF2-40B4-BE49-F238E27FC236}">
                <a16:creationId xmlns:a16="http://schemas.microsoft.com/office/drawing/2014/main" id="{DA7C2E4D-1E78-4358-A635-F7F758B5DF3B}"/>
              </a:ext>
            </a:extLst>
          </p:cNvPr>
          <p:cNvSpPr txBox="1">
            <a:spLocks noGrp="1" noChangeArrowheads="1"/>
          </p:cNvSpPr>
          <p:nvPr>
            <p:ph type="sldNum" idx="13"/>
          </p:nvPr>
        </p:nvSpPr>
        <p:spPr>
          <a:ln/>
        </p:spPr>
        <p:txBody>
          <a:bodyPr/>
          <a:lstStyle>
            <a:lvl1pPr>
              <a:defRPr/>
            </a:lvl1pPr>
          </a:lstStyle>
          <a:p>
            <a:fld id="{9ED6A434-DA43-4A63-9EE9-331631C4FF75}" type="slidenum">
              <a:rPr lang="en-IE" altLang="it-IT"/>
              <a:pPr/>
              <a:t>‹N›</a:t>
            </a:fld>
            <a:endParaRPr lang="it-IT" altLang="it-IT"/>
          </a:p>
        </p:txBody>
      </p:sp>
    </p:spTree>
    <p:extLst>
      <p:ext uri="{BB962C8B-B14F-4D97-AF65-F5344CB8AC3E}">
        <p14:creationId xmlns:p14="http://schemas.microsoft.com/office/powerpoint/2010/main" val="400882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F96ED8-0B38-3AAC-01EB-89D0F0971086}"/>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B1F41879-A861-D732-6C09-3161C1E307B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5CEF55A-F315-1CE1-69ED-9ABCD8374C36}"/>
              </a:ext>
            </a:extLst>
          </p:cNvPr>
          <p:cNvSpPr>
            <a:spLocks noGrp="1"/>
          </p:cNvSpPr>
          <p:nvPr>
            <p:ph type="dt" sz="half" idx="10"/>
          </p:nvPr>
        </p:nvSpPr>
        <p:spPr/>
        <p:txBody>
          <a:bodyPr/>
          <a:lstStyle/>
          <a:p>
            <a:fld id="{7E1E0BEE-FFA7-D146-9910-CF61410B22C2}" type="datetimeFigureOut">
              <a:rPr lang="en-US" smtClean="0"/>
              <a:t>6/29/23</a:t>
            </a:fld>
            <a:endParaRPr lang="en-US"/>
          </a:p>
        </p:txBody>
      </p:sp>
      <p:sp>
        <p:nvSpPr>
          <p:cNvPr id="5" name="Segnaposto piè di pagina 4">
            <a:extLst>
              <a:ext uri="{FF2B5EF4-FFF2-40B4-BE49-F238E27FC236}">
                <a16:creationId xmlns:a16="http://schemas.microsoft.com/office/drawing/2014/main" id="{A0891F46-A7A2-FF0A-F5CE-2923D1A68D6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1D87634D-7629-1683-431D-E71655F26851}"/>
              </a:ext>
            </a:extLst>
          </p:cNvPr>
          <p:cNvSpPr>
            <a:spLocks noGrp="1"/>
          </p:cNvSpPr>
          <p:nvPr>
            <p:ph type="sldNum" sz="quarter" idx="12"/>
          </p:nvPr>
        </p:nvSpPr>
        <p:spPr/>
        <p:txBody>
          <a:bodyPr/>
          <a:lstStyle/>
          <a:p>
            <a:fld id="{D05E0FE4-341E-9E40-B3AB-67A4216EE66F}" type="slidenum">
              <a:rPr lang="en-US" smtClean="0"/>
              <a:t>‹N›</a:t>
            </a:fld>
            <a:endParaRPr lang="en-US"/>
          </a:p>
        </p:txBody>
      </p:sp>
    </p:spTree>
    <p:extLst>
      <p:ext uri="{BB962C8B-B14F-4D97-AF65-F5344CB8AC3E}">
        <p14:creationId xmlns:p14="http://schemas.microsoft.com/office/powerpoint/2010/main" val="2450388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9"/>
        <p:cNvGrpSpPr/>
        <p:nvPr/>
      </p:nvGrpSpPr>
      <p:grpSpPr>
        <a:xfrm>
          <a:off x="0" y="0"/>
          <a:ext cx="0" cy="0"/>
          <a:chOff x="0" y="0"/>
          <a:chExt cx="0" cy="0"/>
        </a:xfrm>
      </p:grpSpPr>
      <p:cxnSp>
        <p:nvCxnSpPr>
          <p:cNvPr id="5" name="Google Shape;73;p36">
            <a:extLst>
              <a:ext uri="{FF2B5EF4-FFF2-40B4-BE49-F238E27FC236}">
                <a16:creationId xmlns:a16="http://schemas.microsoft.com/office/drawing/2014/main" id="{332F5A42-1C40-4CF3-9B41-450EBF66F292}"/>
              </a:ext>
            </a:extLst>
          </p:cNvPr>
          <p:cNvCxnSpPr/>
          <p:nvPr/>
        </p:nvCxnSpPr>
        <p:spPr>
          <a:xfrm flipH="1">
            <a:off x="838200" y="0"/>
            <a:ext cx="0" cy="1276350"/>
          </a:xfrm>
          <a:prstGeom prst="straightConnector1">
            <a:avLst/>
          </a:prstGeom>
          <a:noFill/>
          <a:ln w="28575" cap="flat" cmpd="sng">
            <a:solidFill>
              <a:schemeClr val="accent5"/>
            </a:solidFill>
            <a:prstDash val="solid"/>
            <a:miter lim="800000"/>
            <a:headEnd type="none" w="sm" len="sm"/>
            <a:tailEnd type="none" w="sm" len="sm"/>
          </a:ln>
        </p:spPr>
      </p:cxnSp>
      <p:sp>
        <p:nvSpPr>
          <p:cNvPr id="70" name="Google Shape;70;p36"/>
          <p:cNvSpPr txBox="1">
            <a:spLocks noGrp="1"/>
          </p:cNvSpPr>
          <p:nvPr>
            <p:ph type="body" idx="1"/>
          </p:nvPr>
        </p:nvSpPr>
        <p:spPr>
          <a:xfrm>
            <a:off x="838198" y="1825625"/>
            <a:ext cx="5328000" cy="3906435"/>
          </a:xfrm>
          <a:prstGeom prst="rect">
            <a:avLst/>
          </a:prstGeom>
          <a:noFill/>
          <a:ln>
            <a:noFill/>
          </a:ln>
        </p:spPr>
        <p:txBody>
          <a:bodyPr spcFirstLastPara="1">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6"/>
          <p:cNvSpPr txBox="1">
            <a:spLocks noGrp="1"/>
          </p:cNvSpPr>
          <p:nvPr>
            <p:ph type="body" idx="2"/>
          </p:nvPr>
        </p:nvSpPr>
        <p:spPr>
          <a:xfrm>
            <a:off x="6402250" y="1825625"/>
            <a:ext cx="5328000" cy="3906435"/>
          </a:xfrm>
          <a:prstGeom prst="rect">
            <a:avLst/>
          </a:prstGeom>
          <a:noFill/>
          <a:ln>
            <a:noFill/>
          </a:ln>
        </p:spPr>
        <p:txBody>
          <a:bodyPr spcFirstLastPara="1">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6"/>
          <p:cNvSpPr txBox="1">
            <a:spLocks noGrp="1"/>
          </p:cNvSpPr>
          <p:nvPr>
            <p:ph type="title"/>
          </p:nvPr>
        </p:nvSpPr>
        <p:spPr>
          <a:xfrm>
            <a:off x="970722" y="482860"/>
            <a:ext cx="10515600" cy="782357"/>
          </a:xfrm>
          <a:prstGeom prst="rect">
            <a:avLst/>
          </a:prstGeom>
          <a:noFill/>
          <a:ln>
            <a:noFill/>
          </a:ln>
        </p:spPr>
        <p:txBody>
          <a:bodyPr spcFirstLastPara="1">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72;p36">
            <a:extLst>
              <a:ext uri="{FF2B5EF4-FFF2-40B4-BE49-F238E27FC236}">
                <a16:creationId xmlns:a16="http://schemas.microsoft.com/office/drawing/2014/main" id="{A85EFE27-EC3F-4A3A-9003-1463681AA031}"/>
              </a:ext>
            </a:extLst>
          </p:cNvPr>
          <p:cNvSpPr txBox="1">
            <a:spLocks noGrp="1" noChangeArrowheads="1"/>
          </p:cNvSpPr>
          <p:nvPr>
            <p:ph type="sldNum" idx="10"/>
          </p:nvPr>
        </p:nvSpPr>
        <p:spPr/>
        <p:txBody>
          <a:bodyPr/>
          <a:lstStyle>
            <a:lvl1pPr>
              <a:defRPr/>
            </a:lvl1pPr>
          </a:lstStyle>
          <a:p>
            <a:fld id="{27AB271A-2F44-4FFE-A058-52DF2E4F10DA}" type="slidenum">
              <a:rPr lang="en-IE" altLang="it-IT"/>
              <a:pPr/>
              <a:t>‹N›</a:t>
            </a:fld>
            <a:endParaRPr lang="it-IT" altLang="it-IT"/>
          </a:p>
        </p:txBody>
      </p:sp>
    </p:spTree>
    <p:extLst>
      <p:ext uri="{BB962C8B-B14F-4D97-AF65-F5344CB8AC3E}">
        <p14:creationId xmlns:p14="http://schemas.microsoft.com/office/powerpoint/2010/main" val="4040718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75"/>
        <p:cNvGrpSpPr/>
        <p:nvPr/>
      </p:nvGrpSpPr>
      <p:grpSpPr>
        <a:xfrm>
          <a:off x="0" y="0"/>
          <a:ext cx="0" cy="0"/>
          <a:chOff x="0" y="0"/>
          <a:chExt cx="0" cy="0"/>
        </a:xfrm>
      </p:grpSpPr>
      <p:cxnSp>
        <p:nvCxnSpPr>
          <p:cNvPr id="6" name="Google Shape;80;p37">
            <a:extLst>
              <a:ext uri="{FF2B5EF4-FFF2-40B4-BE49-F238E27FC236}">
                <a16:creationId xmlns:a16="http://schemas.microsoft.com/office/drawing/2014/main" id="{5EFE53B1-7833-43BB-BD71-3DD6F41C0553}"/>
              </a:ext>
            </a:extLst>
          </p:cNvPr>
          <p:cNvCxnSpPr/>
          <p:nvPr/>
        </p:nvCxnSpPr>
        <p:spPr>
          <a:xfrm flipH="1">
            <a:off x="838200" y="0"/>
            <a:ext cx="0" cy="1276350"/>
          </a:xfrm>
          <a:prstGeom prst="straightConnector1">
            <a:avLst/>
          </a:prstGeom>
          <a:noFill/>
          <a:ln w="28575" cap="flat" cmpd="sng">
            <a:solidFill>
              <a:schemeClr val="accent5"/>
            </a:solidFill>
            <a:prstDash val="solid"/>
            <a:miter lim="800000"/>
            <a:headEnd type="none" w="sm" len="sm"/>
            <a:tailEnd type="none" w="sm" len="sm"/>
          </a:ln>
        </p:spPr>
      </p:cxnSp>
      <p:sp>
        <p:nvSpPr>
          <p:cNvPr id="76" name="Google Shape;76;p37"/>
          <p:cNvSpPr txBox="1">
            <a:spLocks noGrp="1"/>
          </p:cNvSpPr>
          <p:nvPr>
            <p:ph type="body" idx="1"/>
          </p:nvPr>
        </p:nvSpPr>
        <p:spPr>
          <a:xfrm>
            <a:off x="838198" y="1825626"/>
            <a:ext cx="3358489" cy="3763134"/>
          </a:xfrm>
          <a:prstGeom prst="rect">
            <a:avLst/>
          </a:prstGeom>
          <a:noFill/>
          <a:ln>
            <a:noFill/>
          </a:ln>
        </p:spPr>
        <p:txBody>
          <a:bodyPr spcFirstLastPara="1">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7"/>
          <p:cNvSpPr txBox="1">
            <a:spLocks noGrp="1"/>
          </p:cNvSpPr>
          <p:nvPr>
            <p:ph type="body" idx="2"/>
          </p:nvPr>
        </p:nvSpPr>
        <p:spPr>
          <a:xfrm>
            <a:off x="4604979" y="1825625"/>
            <a:ext cx="3358489" cy="3763134"/>
          </a:xfrm>
          <a:prstGeom prst="rect">
            <a:avLst/>
          </a:prstGeom>
          <a:noFill/>
          <a:ln>
            <a:noFill/>
          </a:ln>
        </p:spPr>
        <p:txBody>
          <a:bodyPr spcFirstLastPara="1">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7"/>
          <p:cNvSpPr txBox="1">
            <a:spLocks noGrp="1"/>
          </p:cNvSpPr>
          <p:nvPr>
            <p:ph type="body" idx="3"/>
          </p:nvPr>
        </p:nvSpPr>
        <p:spPr>
          <a:xfrm>
            <a:off x="8371761" y="1825625"/>
            <a:ext cx="3358489" cy="3763134"/>
          </a:xfrm>
          <a:prstGeom prst="rect">
            <a:avLst/>
          </a:prstGeom>
          <a:noFill/>
          <a:ln>
            <a:noFill/>
          </a:ln>
        </p:spPr>
        <p:txBody>
          <a:bodyPr spcFirstLastPara="1">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7"/>
          <p:cNvSpPr txBox="1">
            <a:spLocks noGrp="1"/>
          </p:cNvSpPr>
          <p:nvPr>
            <p:ph type="title"/>
          </p:nvPr>
        </p:nvSpPr>
        <p:spPr>
          <a:xfrm>
            <a:off x="970722" y="482860"/>
            <a:ext cx="10515600" cy="782357"/>
          </a:xfrm>
          <a:prstGeom prst="rect">
            <a:avLst/>
          </a:prstGeom>
          <a:noFill/>
          <a:ln>
            <a:noFill/>
          </a:ln>
        </p:spPr>
        <p:txBody>
          <a:bodyPr spcFirstLastPara="1">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77;p37">
            <a:extLst>
              <a:ext uri="{FF2B5EF4-FFF2-40B4-BE49-F238E27FC236}">
                <a16:creationId xmlns:a16="http://schemas.microsoft.com/office/drawing/2014/main" id="{0BB261F4-484A-4011-958D-056809D5597E}"/>
              </a:ext>
            </a:extLst>
          </p:cNvPr>
          <p:cNvSpPr txBox="1">
            <a:spLocks noGrp="1" noChangeArrowheads="1"/>
          </p:cNvSpPr>
          <p:nvPr>
            <p:ph type="sldNum" idx="10"/>
          </p:nvPr>
        </p:nvSpPr>
        <p:spPr/>
        <p:txBody>
          <a:bodyPr/>
          <a:lstStyle>
            <a:lvl1pPr>
              <a:defRPr/>
            </a:lvl1pPr>
          </a:lstStyle>
          <a:p>
            <a:fld id="{ED337B53-FC2A-403D-B37A-1B8DB06876AE}" type="slidenum">
              <a:rPr lang="en-IE" altLang="it-IT"/>
              <a:pPr/>
              <a:t>‹N›</a:t>
            </a:fld>
            <a:endParaRPr lang="it-IT" altLang="it-IT"/>
          </a:p>
        </p:txBody>
      </p:sp>
    </p:spTree>
    <p:extLst>
      <p:ext uri="{BB962C8B-B14F-4D97-AF65-F5344CB8AC3E}">
        <p14:creationId xmlns:p14="http://schemas.microsoft.com/office/powerpoint/2010/main" val="2105650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2"/>
        <p:cNvGrpSpPr/>
        <p:nvPr/>
      </p:nvGrpSpPr>
      <p:grpSpPr>
        <a:xfrm>
          <a:off x="0" y="0"/>
          <a:ext cx="0" cy="0"/>
          <a:chOff x="0" y="0"/>
          <a:chExt cx="0" cy="0"/>
        </a:xfrm>
      </p:grpSpPr>
      <p:cxnSp>
        <p:nvCxnSpPr>
          <p:cNvPr id="7" name="Google Shape;88;p38">
            <a:extLst>
              <a:ext uri="{FF2B5EF4-FFF2-40B4-BE49-F238E27FC236}">
                <a16:creationId xmlns:a16="http://schemas.microsoft.com/office/drawing/2014/main" id="{82BD1B77-586F-49A4-809A-C5F811BE4374}"/>
              </a:ext>
            </a:extLst>
          </p:cNvPr>
          <p:cNvCxnSpPr/>
          <p:nvPr/>
        </p:nvCxnSpPr>
        <p:spPr>
          <a:xfrm flipH="1">
            <a:off x="838200" y="0"/>
            <a:ext cx="0" cy="1276350"/>
          </a:xfrm>
          <a:prstGeom prst="straightConnector1">
            <a:avLst/>
          </a:prstGeom>
          <a:noFill/>
          <a:ln w="28575" cap="flat" cmpd="sng">
            <a:solidFill>
              <a:schemeClr val="accent5"/>
            </a:solidFill>
            <a:prstDash val="solid"/>
            <a:miter lim="800000"/>
            <a:headEnd type="none" w="sm" len="sm"/>
            <a:tailEnd type="none" w="sm" len="sm"/>
          </a:ln>
        </p:spPr>
      </p:cxnSp>
      <p:sp>
        <p:nvSpPr>
          <p:cNvPr id="83" name="Google Shape;83;p38"/>
          <p:cNvSpPr txBox="1">
            <a:spLocks noGrp="1"/>
          </p:cNvSpPr>
          <p:nvPr>
            <p:ph type="body" idx="1"/>
          </p:nvPr>
        </p:nvSpPr>
        <p:spPr>
          <a:xfrm>
            <a:off x="839788" y="1681163"/>
            <a:ext cx="5157787" cy="823912"/>
          </a:xfrm>
          <a:prstGeom prst="rect">
            <a:avLst/>
          </a:prstGeom>
          <a:noFill/>
          <a:ln>
            <a:noFill/>
          </a:ln>
        </p:spPr>
        <p:txBody>
          <a:bodyPr spcFirstLastPara="1" anchor="b">
            <a:noAutofit/>
          </a:bodyPr>
          <a:lstStyle>
            <a:lvl1pPr marL="457200" lvl="0" indent="-228600" algn="l">
              <a:lnSpc>
                <a:spcPct val="100000"/>
              </a:lnSpc>
              <a:spcBef>
                <a:spcPts val="0"/>
              </a:spcBef>
              <a:spcAft>
                <a:spcPts val="0"/>
              </a:spcAft>
              <a:buSzPts val="2800"/>
              <a:buNone/>
              <a:defRPr sz="2800" b="1">
                <a:solidFill>
                  <a:schemeClr val="dk2"/>
                </a:solidFill>
              </a:defRPr>
            </a:lvl1pPr>
            <a:lvl2pPr marL="914400" lvl="1" indent="-228600" algn="l">
              <a:lnSpc>
                <a:spcPct val="100000"/>
              </a:lnSpc>
              <a:spcBef>
                <a:spcPts val="1800"/>
              </a:spcBef>
              <a:spcAft>
                <a:spcPts val="0"/>
              </a:spcAft>
              <a:buSzPts val="2000"/>
              <a:buNone/>
              <a:defRPr sz="2000" b="1"/>
            </a:lvl2pPr>
            <a:lvl3pPr marL="1371600" lvl="2" indent="-228600" algn="l">
              <a:lnSpc>
                <a:spcPct val="100000"/>
              </a:lnSpc>
              <a:spcBef>
                <a:spcPts val="1800"/>
              </a:spcBef>
              <a:spcAft>
                <a:spcPts val="0"/>
              </a:spcAft>
              <a:buSzPts val="1800"/>
              <a:buNone/>
              <a:defRPr sz="1800" b="1"/>
            </a:lvl3pPr>
            <a:lvl4pPr marL="1828800" lvl="3" indent="-228600" algn="l">
              <a:lnSpc>
                <a:spcPct val="100000"/>
              </a:lnSpc>
              <a:spcBef>
                <a:spcPts val="1800"/>
              </a:spcBef>
              <a:spcAft>
                <a:spcPts val="0"/>
              </a:spcAft>
              <a:buSzPts val="1600"/>
              <a:buNone/>
              <a:defRPr sz="1600" b="1"/>
            </a:lvl4pPr>
            <a:lvl5pPr marL="2286000" lvl="4" indent="-228600" algn="l">
              <a:lnSpc>
                <a:spcPct val="100000"/>
              </a:lnSpc>
              <a:spcBef>
                <a:spcPts val="1800"/>
              </a:spcBef>
              <a:spcAft>
                <a:spcPts val="0"/>
              </a:spcAft>
              <a:buSzPts val="1600"/>
              <a:buNone/>
              <a:defRPr sz="1600" b="1"/>
            </a:lvl5pPr>
            <a:lvl6pPr marL="2743200" lvl="5" indent="-228600" algn="l">
              <a:lnSpc>
                <a:spcPct val="90000"/>
              </a:lnSpc>
              <a:spcBef>
                <a:spcPts val="18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p38"/>
          <p:cNvSpPr txBox="1">
            <a:spLocks noGrp="1"/>
          </p:cNvSpPr>
          <p:nvPr>
            <p:ph type="body" idx="2"/>
          </p:nvPr>
        </p:nvSpPr>
        <p:spPr>
          <a:xfrm>
            <a:off x="839788" y="2505075"/>
            <a:ext cx="5157787" cy="3097331"/>
          </a:xfrm>
          <a:prstGeom prst="rect">
            <a:avLst/>
          </a:prstGeom>
          <a:noFill/>
          <a:ln>
            <a:noFill/>
          </a:ln>
        </p:spPr>
        <p:txBody>
          <a:bodyPr spcFirstLastPara="1">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8"/>
          <p:cNvSpPr txBox="1">
            <a:spLocks noGrp="1"/>
          </p:cNvSpPr>
          <p:nvPr>
            <p:ph type="body" idx="3"/>
          </p:nvPr>
        </p:nvSpPr>
        <p:spPr>
          <a:xfrm>
            <a:off x="6172200" y="1681163"/>
            <a:ext cx="5183188" cy="823912"/>
          </a:xfrm>
          <a:prstGeom prst="rect">
            <a:avLst/>
          </a:prstGeom>
          <a:noFill/>
          <a:ln>
            <a:noFill/>
          </a:ln>
        </p:spPr>
        <p:txBody>
          <a:bodyPr spcFirstLastPara="1" anchor="b">
            <a:noAutofit/>
          </a:bodyPr>
          <a:lstStyle>
            <a:lvl1pPr marL="457200" lvl="0" indent="-228600" algn="l">
              <a:lnSpc>
                <a:spcPct val="100000"/>
              </a:lnSpc>
              <a:spcBef>
                <a:spcPts val="0"/>
              </a:spcBef>
              <a:spcAft>
                <a:spcPts val="0"/>
              </a:spcAft>
              <a:buSzPts val="2800"/>
              <a:buNone/>
              <a:defRPr sz="2800" b="1">
                <a:solidFill>
                  <a:schemeClr val="dk2"/>
                </a:solidFill>
              </a:defRPr>
            </a:lvl1pPr>
            <a:lvl2pPr marL="914400" lvl="1" indent="-228600" algn="l">
              <a:lnSpc>
                <a:spcPct val="100000"/>
              </a:lnSpc>
              <a:spcBef>
                <a:spcPts val="1800"/>
              </a:spcBef>
              <a:spcAft>
                <a:spcPts val="0"/>
              </a:spcAft>
              <a:buSzPts val="2000"/>
              <a:buNone/>
              <a:defRPr sz="2000" b="1"/>
            </a:lvl2pPr>
            <a:lvl3pPr marL="1371600" lvl="2" indent="-228600" algn="l">
              <a:lnSpc>
                <a:spcPct val="100000"/>
              </a:lnSpc>
              <a:spcBef>
                <a:spcPts val="1800"/>
              </a:spcBef>
              <a:spcAft>
                <a:spcPts val="0"/>
              </a:spcAft>
              <a:buSzPts val="1800"/>
              <a:buNone/>
              <a:defRPr sz="1800" b="1"/>
            </a:lvl3pPr>
            <a:lvl4pPr marL="1828800" lvl="3" indent="-228600" algn="l">
              <a:lnSpc>
                <a:spcPct val="100000"/>
              </a:lnSpc>
              <a:spcBef>
                <a:spcPts val="1800"/>
              </a:spcBef>
              <a:spcAft>
                <a:spcPts val="0"/>
              </a:spcAft>
              <a:buSzPts val="1600"/>
              <a:buNone/>
              <a:defRPr sz="1600" b="1"/>
            </a:lvl4pPr>
            <a:lvl5pPr marL="2286000" lvl="4" indent="-228600" algn="l">
              <a:lnSpc>
                <a:spcPct val="100000"/>
              </a:lnSpc>
              <a:spcBef>
                <a:spcPts val="1800"/>
              </a:spcBef>
              <a:spcAft>
                <a:spcPts val="0"/>
              </a:spcAft>
              <a:buSzPts val="1600"/>
              <a:buNone/>
              <a:defRPr sz="1600" b="1"/>
            </a:lvl5pPr>
            <a:lvl6pPr marL="2743200" lvl="5" indent="-228600" algn="l">
              <a:lnSpc>
                <a:spcPct val="90000"/>
              </a:lnSpc>
              <a:spcBef>
                <a:spcPts val="18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p38"/>
          <p:cNvSpPr txBox="1">
            <a:spLocks noGrp="1"/>
          </p:cNvSpPr>
          <p:nvPr>
            <p:ph type="body" idx="4"/>
          </p:nvPr>
        </p:nvSpPr>
        <p:spPr>
          <a:xfrm>
            <a:off x="6172200" y="2505075"/>
            <a:ext cx="5183188" cy="3097331"/>
          </a:xfrm>
          <a:prstGeom prst="rect">
            <a:avLst/>
          </a:prstGeom>
          <a:noFill/>
          <a:ln>
            <a:noFill/>
          </a:ln>
        </p:spPr>
        <p:txBody>
          <a:bodyPr spcFirstLastPara="1">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8"/>
          <p:cNvSpPr txBox="1">
            <a:spLocks noGrp="1"/>
          </p:cNvSpPr>
          <p:nvPr>
            <p:ph type="title"/>
          </p:nvPr>
        </p:nvSpPr>
        <p:spPr>
          <a:xfrm>
            <a:off x="970722" y="482860"/>
            <a:ext cx="10515600" cy="782357"/>
          </a:xfrm>
          <a:prstGeom prst="rect">
            <a:avLst/>
          </a:prstGeom>
          <a:noFill/>
          <a:ln>
            <a:noFill/>
          </a:ln>
        </p:spPr>
        <p:txBody>
          <a:bodyPr spcFirstLastPara="1">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Google Shape;87;p38">
            <a:extLst>
              <a:ext uri="{FF2B5EF4-FFF2-40B4-BE49-F238E27FC236}">
                <a16:creationId xmlns:a16="http://schemas.microsoft.com/office/drawing/2014/main" id="{F1024D8E-F1B9-4511-A8DB-3F78E4253711}"/>
              </a:ext>
            </a:extLst>
          </p:cNvPr>
          <p:cNvSpPr txBox="1">
            <a:spLocks noGrp="1" noChangeArrowheads="1"/>
          </p:cNvSpPr>
          <p:nvPr>
            <p:ph type="sldNum" idx="10"/>
          </p:nvPr>
        </p:nvSpPr>
        <p:spPr/>
        <p:txBody>
          <a:bodyPr/>
          <a:lstStyle>
            <a:lvl1pPr>
              <a:defRPr/>
            </a:lvl1pPr>
          </a:lstStyle>
          <a:p>
            <a:fld id="{DE98F4BB-AFB6-43F7-8BAE-5F66CA8FCC2C}" type="slidenum">
              <a:rPr lang="en-IE" altLang="it-IT"/>
              <a:pPr/>
              <a:t>‹N›</a:t>
            </a:fld>
            <a:endParaRPr lang="it-IT" altLang="it-IT"/>
          </a:p>
        </p:txBody>
      </p:sp>
    </p:spTree>
    <p:extLst>
      <p:ext uri="{BB962C8B-B14F-4D97-AF65-F5344CB8AC3E}">
        <p14:creationId xmlns:p14="http://schemas.microsoft.com/office/powerpoint/2010/main" val="1755936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90"/>
        <p:cNvGrpSpPr/>
        <p:nvPr/>
      </p:nvGrpSpPr>
      <p:grpSpPr>
        <a:xfrm>
          <a:off x="0" y="0"/>
          <a:ext cx="0" cy="0"/>
          <a:chOff x="0" y="0"/>
          <a:chExt cx="0" cy="0"/>
        </a:xfrm>
      </p:grpSpPr>
      <p:sp>
        <p:nvSpPr>
          <p:cNvPr id="4" name="Google Shape;92;p39">
            <a:extLst>
              <a:ext uri="{FF2B5EF4-FFF2-40B4-BE49-F238E27FC236}">
                <a16:creationId xmlns:a16="http://schemas.microsoft.com/office/drawing/2014/main" id="{83385318-6490-4D13-A71E-C6D2572CE0FF}"/>
              </a:ext>
            </a:extLst>
          </p:cNvPr>
          <p:cNvSpPr>
            <a:spLocks noChangeArrowheads="1"/>
          </p:cNvSpPr>
          <p:nvPr/>
        </p:nvSpPr>
        <p:spPr bwMode="auto">
          <a:xfrm>
            <a:off x="3214688" y="1992313"/>
            <a:ext cx="8550275" cy="3616325"/>
          </a:xfrm>
          <a:prstGeom prst="rect">
            <a:avLst/>
          </a:prstGeom>
          <a:solidFill>
            <a:schemeClr val="bg1"/>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it-IT" altLang="it-IT" sz="1800">
              <a:solidFill>
                <a:srgbClr val="FFFFFF"/>
              </a:solidFill>
            </a:endParaRPr>
          </a:p>
        </p:txBody>
      </p:sp>
      <p:pic>
        <p:nvPicPr>
          <p:cNvPr id="5" name="Google Shape;93;p39">
            <a:extLst>
              <a:ext uri="{FF2B5EF4-FFF2-40B4-BE49-F238E27FC236}">
                <a16:creationId xmlns:a16="http://schemas.microsoft.com/office/drawing/2014/main" id="{34806AA2-D123-43DF-9ECA-94734CC15B6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8863" y="744538"/>
            <a:ext cx="54610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Google Shape;91;p39"/>
          <p:cNvSpPr>
            <a:spLocks noGrp="1"/>
          </p:cNvSpPr>
          <p:nvPr>
            <p:ph type="pic" idx="2"/>
          </p:nvPr>
        </p:nvSpPr>
        <p:spPr>
          <a:xfrm>
            <a:off x="-59635" y="-59635"/>
            <a:ext cx="6155635" cy="6983896"/>
          </a:xfrm>
          <a:prstGeom prst="rect">
            <a:avLst/>
          </a:prstGeom>
          <a:solidFill>
            <a:schemeClr val="lt2"/>
          </a:solidFill>
          <a:ln w="28575" cap="flat" cmpd="sng">
            <a:solidFill>
              <a:schemeClr val="accent5"/>
            </a:solidFill>
            <a:prstDash val="solid"/>
            <a:round/>
            <a:headEnd type="none" w="sm" len="sm"/>
            <a:tailEnd type="none" w="sm" len="sm"/>
          </a:ln>
        </p:spPr>
      </p:sp>
      <p:sp>
        <p:nvSpPr>
          <p:cNvPr id="94" name="Google Shape;94;p39"/>
          <p:cNvSpPr txBox="1">
            <a:spLocks noGrp="1"/>
          </p:cNvSpPr>
          <p:nvPr>
            <p:ph type="body" idx="1"/>
          </p:nvPr>
        </p:nvSpPr>
        <p:spPr>
          <a:xfrm>
            <a:off x="3538331" y="1992572"/>
            <a:ext cx="8226040" cy="3616657"/>
          </a:xfrm>
          <a:prstGeom prst="rect">
            <a:avLst/>
          </a:prstGeom>
          <a:solidFill>
            <a:schemeClr val="lt1"/>
          </a:solidFill>
          <a:ln>
            <a:noFill/>
          </a:ln>
        </p:spPr>
        <p:txBody>
          <a:bodyPr spcFirstLastPara="1" lIns="360000" tIns="360000" rIns="360000" bIns="360000" anchor="ctr">
            <a:noAutofit/>
          </a:bodyPr>
          <a:lstStyle>
            <a:lvl1pPr marL="457200" lvl="0" indent="-228600" algn="l">
              <a:lnSpc>
                <a:spcPct val="100000"/>
              </a:lnSpc>
              <a:spcBef>
                <a:spcPts val="0"/>
              </a:spcBef>
              <a:spcAft>
                <a:spcPts val="0"/>
              </a:spcAft>
              <a:buSzPts val="2400"/>
              <a:buFont typeface="Arial"/>
              <a:buNone/>
              <a:defRPr i="1">
                <a:solidFill>
                  <a:schemeClr val="dk2"/>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84048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and Content (half page)">
  <p:cSld name="Picture and Content (half page)">
    <p:spTree>
      <p:nvGrpSpPr>
        <p:cNvPr id="1" name="Shape 95"/>
        <p:cNvGrpSpPr/>
        <p:nvPr/>
      </p:nvGrpSpPr>
      <p:grpSpPr>
        <a:xfrm>
          <a:off x="0" y="0"/>
          <a:ext cx="0" cy="0"/>
          <a:chOff x="0" y="0"/>
          <a:chExt cx="0" cy="0"/>
        </a:xfrm>
      </p:grpSpPr>
      <p:sp>
        <p:nvSpPr>
          <p:cNvPr id="96" name="Google Shape;96;p40"/>
          <p:cNvSpPr txBox="1">
            <a:spLocks noGrp="1"/>
          </p:cNvSpPr>
          <p:nvPr>
            <p:ph type="body" idx="1"/>
          </p:nvPr>
        </p:nvSpPr>
        <p:spPr>
          <a:xfrm>
            <a:off x="6817056" y="1825625"/>
            <a:ext cx="4926841" cy="3769957"/>
          </a:xfrm>
          <a:prstGeom prst="rect">
            <a:avLst/>
          </a:prstGeom>
          <a:noFill/>
          <a:ln>
            <a:noFill/>
          </a:ln>
        </p:spPr>
        <p:txBody>
          <a:bodyPr spcFirstLastPara="1">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0"/>
          <p:cNvSpPr txBox="1">
            <a:spLocks noGrp="1"/>
          </p:cNvSpPr>
          <p:nvPr>
            <p:ph type="title"/>
          </p:nvPr>
        </p:nvSpPr>
        <p:spPr>
          <a:xfrm>
            <a:off x="6817056" y="482860"/>
            <a:ext cx="4669266" cy="782357"/>
          </a:xfrm>
          <a:prstGeom prst="rect">
            <a:avLst/>
          </a:prstGeom>
          <a:noFill/>
          <a:ln>
            <a:noFill/>
          </a:ln>
        </p:spPr>
        <p:txBody>
          <a:bodyPr spcFirstLastPara="1">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0"/>
          <p:cNvSpPr>
            <a:spLocks noGrp="1"/>
          </p:cNvSpPr>
          <p:nvPr>
            <p:ph type="pic" idx="2"/>
          </p:nvPr>
        </p:nvSpPr>
        <p:spPr>
          <a:xfrm>
            <a:off x="-46383" y="-46383"/>
            <a:ext cx="6142383" cy="6964017"/>
          </a:xfrm>
          <a:prstGeom prst="rect">
            <a:avLst/>
          </a:prstGeom>
          <a:solidFill>
            <a:schemeClr val="lt2"/>
          </a:solidFill>
          <a:ln w="28575" cap="flat" cmpd="sng">
            <a:solidFill>
              <a:schemeClr val="accent5"/>
            </a:solidFill>
            <a:prstDash val="solid"/>
            <a:round/>
            <a:headEnd type="none" w="sm" len="sm"/>
            <a:tailEnd type="none" w="sm" len="sm"/>
          </a:ln>
        </p:spPr>
      </p:sp>
      <p:sp>
        <p:nvSpPr>
          <p:cNvPr id="5" name="Google Shape;12;p27">
            <a:extLst>
              <a:ext uri="{FF2B5EF4-FFF2-40B4-BE49-F238E27FC236}">
                <a16:creationId xmlns:a16="http://schemas.microsoft.com/office/drawing/2014/main" id="{AAF4CF12-2D1D-456A-98F9-B7B83D280BB7}"/>
              </a:ext>
            </a:extLst>
          </p:cNvPr>
          <p:cNvSpPr txBox="1">
            <a:spLocks noGrp="1" noChangeArrowheads="1"/>
          </p:cNvSpPr>
          <p:nvPr>
            <p:ph type="sldNum" idx="13"/>
          </p:nvPr>
        </p:nvSpPr>
        <p:spPr>
          <a:ln/>
        </p:spPr>
        <p:txBody>
          <a:bodyPr/>
          <a:lstStyle>
            <a:lvl1pPr>
              <a:defRPr/>
            </a:lvl1pPr>
          </a:lstStyle>
          <a:p>
            <a:fld id="{7EE573A7-E0F8-44D0-9CB5-6CA15726834A}" type="slidenum">
              <a:rPr lang="en-IE" altLang="it-IT"/>
              <a:pPr/>
              <a:t>‹N›</a:t>
            </a:fld>
            <a:endParaRPr lang="it-IT" altLang="it-IT"/>
          </a:p>
        </p:txBody>
      </p:sp>
    </p:spTree>
    <p:extLst>
      <p:ext uri="{BB962C8B-B14F-4D97-AF65-F5344CB8AC3E}">
        <p14:creationId xmlns:p14="http://schemas.microsoft.com/office/powerpoint/2010/main" val="3149672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images">
  <p:cSld name="3 images">
    <p:spTree>
      <p:nvGrpSpPr>
        <p:cNvPr id="1" name="Shape 100"/>
        <p:cNvGrpSpPr/>
        <p:nvPr/>
      </p:nvGrpSpPr>
      <p:grpSpPr>
        <a:xfrm>
          <a:off x="0" y="0"/>
          <a:ext cx="0" cy="0"/>
          <a:chOff x="0" y="0"/>
          <a:chExt cx="0" cy="0"/>
        </a:xfrm>
      </p:grpSpPr>
      <p:cxnSp>
        <p:nvCxnSpPr>
          <p:cNvPr id="9" name="Google Shape;102;p41">
            <a:extLst>
              <a:ext uri="{FF2B5EF4-FFF2-40B4-BE49-F238E27FC236}">
                <a16:creationId xmlns:a16="http://schemas.microsoft.com/office/drawing/2014/main" id="{88E7E852-47FA-40E6-A03F-0A8E3B688E0D}"/>
              </a:ext>
            </a:extLst>
          </p:cNvPr>
          <p:cNvCxnSpPr/>
          <p:nvPr/>
        </p:nvCxnSpPr>
        <p:spPr>
          <a:xfrm flipH="1">
            <a:off x="838200" y="0"/>
            <a:ext cx="0" cy="1276350"/>
          </a:xfrm>
          <a:prstGeom prst="straightConnector1">
            <a:avLst/>
          </a:prstGeom>
          <a:noFill/>
          <a:ln w="28575" cap="flat" cmpd="sng">
            <a:solidFill>
              <a:schemeClr val="accent5"/>
            </a:solidFill>
            <a:prstDash val="solid"/>
            <a:miter lim="800000"/>
            <a:headEnd type="none" w="sm" len="sm"/>
            <a:tailEnd type="none" w="sm" len="sm"/>
          </a:ln>
        </p:spPr>
      </p:cxnSp>
      <p:sp>
        <p:nvSpPr>
          <p:cNvPr id="103" name="Google Shape;103;p41"/>
          <p:cNvSpPr txBox="1">
            <a:spLocks noGrp="1"/>
          </p:cNvSpPr>
          <p:nvPr>
            <p:ph type="title"/>
          </p:nvPr>
        </p:nvSpPr>
        <p:spPr>
          <a:xfrm>
            <a:off x="970722" y="482860"/>
            <a:ext cx="10515600" cy="782357"/>
          </a:xfrm>
          <a:prstGeom prst="rect">
            <a:avLst/>
          </a:prstGeom>
          <a:noFill/>
          <a:ln>
            <a:noFill/>
          </a:ln>
        </p:spPr>
        <p:txBody>
          <a:bodyPr spcFirstLastPara="1">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1"/>
          <p:cNvSpPr>
            <a:spLocks noGrp="1"/>
          </p:cNvSpPr>
          <p:nvPr>
            <p:ph type="pic" idx="2"/>
          </p:nvPr>
        </p:nvSpPr>
        <p:spPr>
          <a:xfrm>
            <a:off x="970722" y="2284667"/>
            <a:ext cx="3141663" cy="2090737"/>
          </a:xfrm>
          <a:prstGeom prst="rect">
            <a:avLst/>
          </a:prstGeom>
          <a:solidFill>
            <a:schemeClr val="lt2"/>
          </a:solidFill>
          <a:ln>
            <a:noFill/>
          </a:ln>
        </p:spPr>
      </p:sp>
      <p:sp>
        <p:nvSpPr>
          <p:cNvPr id="105" name="Google Shape;105;p41"/>
          <p:cNvSpPr>
            <a:spLocks noGrp="1"/>
          </p:cNvSpPr>
          <p:nvPr>
            <p:ph type="pic" idx="3"/>
          </p:nvPr>
        </p:nvSpPr>
        <p:spPr>
          <a:xfrm>
            <a:off x="7901451" y="2284668"/>
            <a:ext cx="3141663" cy="2090737"/>
          </a:xfrm>
          <a:prstGeom prst="rect">
            <a:avLst/>
          </a:prstGeom>
          <a:solidFill>
            <a:schemeClr val="lt2"/>
          </a:solidFill>
          <a:ln>
            <a:noFill/>
          </a:ln>
        </p:spPr>
      </p:sp>
      <p:sp>
        <p:nvSpPr>
          <p:cNvPr id="106" name="Google Shape;106;p41"/>
          <p:cNvSpPr>
            <a:spLocks noGrp="1"/>
          </p:cNvSpPr>
          <p:nvPr>
            <p:ph type="pic" idx="4"/>
          </p:nvPr>
        </p:nvSpPr>
        <p:spPr>
          <a:xfrm>
            <a:off x="4436086" y="2284667"/>
            <a:ext cx="3141663" cy="2090737"/>
          </a:xfrm>
          <a:prstGeom prst="rect">
            <a:avLst/>
          </a:prstGeom>
          <a:solidFill>
            <a:schemeClr val="lt2"/>
          </a:solidFill>
          <a:ln>
            <a:noFill/>
          </a:ln>
        </p:spPr>
      </p:sp>
      <p:sp>
        <p:nvSpPr>
          <p:cNvPr id="107" name="Google Shape;107;p41"/>
          <p:cNvSpPr txBox="1">
            <a:spLocks noGrp="1"/>
          </p:cNvSpPr>
          <p:nvPr>
            <p:ph type="body" idx="1"/>
          </p:nvPr>
        </p:nvSpPr>
        <p:spPr>
          <a:xfrm>
            <a:off x="1206774" y="4038684"/>
            <a:ext cx="2669558" cy="1524235"/>
          </a:xfrm>
          <a:prstGeom prst="rect">
            <a:avLst/>
          </a:prstGeom>
          <a:solidFill>
            <a:schemeClr val="lt1"/>
          </a:solidFill>
          <a:ln>
            <a:noFill/>
          </a:ln>
        </p:spPr>
        <p:txBody>
          <a:bodyPr spcFirstLastPara="1" tIns="90000">
            <a:noAutofit/>
          </a:bodyPr>
          <a:lstStyle>
            <a:lvl1pPr marL="457200" lvl="0" indent="-228600" algn="ctr">
              <a:lnSpc>
                <a:spcPct val="100000"/>
              </a:lnSpc>
              <a:spcBef>
                <a:spcPts val="0"/>
              </a:spcBef>
              <a:spcAft>
                <a:spcPts val="0"/>
              </a:spcAft>
              <a:buSzPts val="2000"/>
              <a:buNone/>
              <a:defRPr sz="2000"/>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1"/>
          <p:cNvSpPr txBox="1">
            <a:spLocks noGrp="1"/>
          </p:cNvSpPr>
          <p:nvPr>
            <p:ph type="body" idx="5"/>
          </p:nvPr>
        </p:nvSpPr>
        <p:spPr>
          <a:xfrm>
            <a:off x="4672139" y="4041944"/>
            <a:ext cx="2669558" cy="1524235"/>
          </a:xfrm>
          <a:prstGeom prst="rect">
            <a:avLst/>
          </a:prstGeom>
          <a:solidFill>
            <a:schemeClr val="lt1"/>
          </a:solidFill>
          <a:ln>
            <a:noFill/>
          </a:ln>
        </p:spPr>
        <p:txBody>
          <a:bodyPr spcFirstLastPara="1" tIns="90000">
            <a:noAutofit/>
          </a:bodyPr>
          <a:lstStyle>
            <a:lvl1pPr marL="457200" lvl="0" indent="-228600" algn="ctr">
              <a:lnSpc>
                <a:spcPct val="100000"/>
              </a:lnSpc>
              <a:spcBef>
                <a:spcPts val="0"/>
              </a:spcBef>
              <a:spcAft>
                <a:spcPts val="0"/>
              </a:spcAft>
              <a:buSzPts val="2000"/>
              <a:buNone/>
              <a:defRPr sz="2000"/>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1"/>
          <p:cNvSpPr txBox="1">
            <a:spLocks noGrp="1"/>
          </p:cNvSpPr>
          <p:nvPr>
            <p:ph type="body" idx="6"/>
          </p:nvPr>
        </p:nvSpPr>
        <p:spPr>
          <a:xfrm>
            <a:off x="8137503" y="4037437"/>
            <a:ext cx="2669558" cy="1524235"/>
          </a:xfrm>
          <a:prstGeom prst="rect">
            <a:avLst/>
          </a:prstGeom>
          <a:solidFill>
            <a:schemeClr val="lt1"/>
          </a:solidFill>
          <a:ln>
            <a:noFill/>
          </a:ln>
        </p:spPr>
        <p:txBody>
          <a:bodyPr spcFirstLastPara="1" tIns="90000">
            <a:noAutofit/>
          </a:bodyPr>
          <a:lstStyle>
            <a:lvl1pPr marL="457200" lvl="0" indent="-228600" algn="ctr">
              <a:lnSpc>
                <a:spcPct val="100000"/>
              </a:lnSpc>
              <a:spcBef>
                <a:spcPts val="0"/>
              </a:spcBef>
              <a:spcAft>
                <a:spcPts val="0"/>
              </a:spcAft>
              <a:buSzPts val="2000"/>
              <a:buNone/>
              <a:defRPr sz="2000"/>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 name="Google Shape;101;p41">
            <a:extLst>
              <a:ext uri="{FF2B5EF4-FFF2-40B4-BE49-F238E27FC236}">
                <a16:creationId xmlns:a16="http://schemas.microsoft.com/office/drawing/2014/main" id="{FDD67734-0D4D-43AC-A052-C9F9852424F0}"/>
              </a:ext>
            </a:extLst>
          </p:cNvPr>
          <p:cNvSpPr txBox="1">
            <a:spLocks noGrp="1" noChangeArrowheads="1"/>
          </p:cNvSpPr>
          <p:nvPr>
            <p:ph type="sldNum" idx="10"/>
          </p:nvPr>
        </p:nvSpPr>
        <p:spPr/>
        <p:txBody>
          <a:bodyPr/>
          <a:lstStyle>
            <a:lvl1pPr>
              <a:defRPr/>
            </a:lvl1pPr>
          </a:lstStyle>
          <a:p>
            <a:fld id="{80E66C08-F0FE-42A1-B325-56CB4196748D}" type="slidenum">
              <a:rPr lang="en-IE" altLang="it-IT"/>
              <a:pPr/>
              <a:t>‹N›</a:t>
            </a:fld>
            <a:endParaRPr lang="it-IT" altLang="it-IT"/>
          </a:p>
        </p:txBody>
      </p:sp>
    </p:spTree>
    <p:extLst>
      <p:ext uri="{BB962C8B-B14F-4D97-AF65-F5344CB8AC3E}">
        <p14:creationId xmlns:p14="http://schemas.microsoft.com/office/powerpoint/2010/main" val="689051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 images">
  <p:cSld name="4 images">
    <p:spTree>
      <p:nvGrpSpPr>
        <p:cNvPr id="1" name="Shape 110"/>
        <p:cNvGrpSpPr/>
        <p:nvPr/>
      </p:nvGrpSpPr>
      <p:grpSpPr>
        <a:xfrm>
          <a:off x="0" y="0"/>
          <a:ext cx="0" cy="0"/>
          <a:chOff x="0" y="0"/>
          <a:chExt cx="0" cy="0"/>
        </a:xfrm>
      </p:grpSpPr>
      <p:cxnSp>
        <p:nvCxnSpPr>
          <p:cNvPr id="11" name="Google Shape;112;p42">
            <a:extLst>
              <a:ext uri="{FF2B5EF4-FFF2-40B4-BE49-F238E27FC236}">
                <a16:creationId xmlns:a16="http://schemas.microsoft.com/office/drawing/2014/main" id="{0EADE5E4-CD0F-4E1E-BF39-A9AB47EF067A}"/>
              </a:ext>
            </a:extLst>
          </p:cNvPr>
          <p:cNvCxnSpPr/>
          <p:nvPr/>
        </p:nvCxnSpPr>
        <p:spPr>
          <a:xfrm flipH="1">
            <a:off x="838200" y="0"/>
            <a:ext cx="0" cy="1276350"/>
          </a:xfrm>
          <a:prstGeom prst="straightConnector1">
            <a:avLst/>
          </a:prstGeom>
          <a:noFill/>
          <a:ln w="28575" cap="flat" cmpd="sng">
            <a:solidFill>
              <a:schemeClr val="accent5"/>
            </a:solidFill>
            <a:prstDash val="solid"/>
            <a:miter lim="800000"/>
            <a:headEnd type="none" w="sm" len="sm"/>
            <a:tailEnd type="none" w="sm" len="sm"/>
          </a:ln>
        </p:spPr>
      </p:cxnSp>
      <p:sp>
        <p:nvSpPr>
          <p:cNvPr id="113" name="Google Shape;113;p42"/>
          <p:cNvSpPr txBox="1">
            <a:spLocks noGrp="1"/>
          </p:cNvSpPr>
          <p:nvPr>
            <p:ph type="title"/>
          </p:nvPr>
        </p:nvSpPr>
        <p:spPr>
          <a:xfrm>
            <a:off x="970722" y="482860"/>
            <a:ext cx="10515600" cy="782357"/>
          </a:xfrm>
          <a:prstGeom prst="rect">
            <a:avLst/>
          </a:prstGeom>
          <a:noFill/>
          <a:ln>
            <a:noFill/>
          </a:ln>
        </p:spPr>
        <p:txBody>
          <a:bodyPr spcFirstLastPara="1">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42"/>
          <p:cNvSpPr>
            <a:spLocks noGrp="1"/>
          </p:cNvSpPr>
          <p:nvPr>
            <p:ph type="pic" idx="2"/>
          </p:nvPr>
        </p:nvSpPr>
        <p:spPr>
          <a:xfrm>
            <a:off x="3713869" y="2159957"/>
            <a:ext cx="2461591" cy="1638158"/>
          </a:xfrm>
          <a:prstGeom prst="rect">
            <a:avLst/>
          </a:prstGeom>
          <a:solidFill>
            <a:schemeClr val="lt2"/>
          </a:solidFill>
          <a:ln>
            <a:noFill/>
          </a:ln>
        </p:spPr>
      </p:sp>
      <p:sp>
        <p:nvSpPr>
          <p:cNvPr id="115" name="Google Shape;115;p42"/>
          <p:cNvSpPr>
            <a:spLocks noGrp="1"/>
          </p:cNvSpPr>
          <p:nvPr>
            <p:ph type="pic" idx="3"/>
          </p:nvPr>
        </p:nvSpPr>
        <p:spPr>
          <a:xfrm>
            <a:off x="3713868" y="3968881"/>
            <a:ext cx="2461591" cy="1638158"/>
          </a:xfrm>
          <a:prstGeom prst="rect">
            <a:avLst/>
          </a:prstGeom>
          <a:solidFill>
            <a:schemeClr val="lt2"/>
          </a:solidFill>
          <a:ln>
            <a:noFill/>
          </a:ln>
        </p:spPr>
      </p:sp>
      <p:sp>
        <p:nvSpPr>
          <p:cNvPr id="116" name="Google Shape;116;p42"/>
          <p:cNvSpPr>
            <a:spLocks noGrp="1"/>
          </p:cNvSpPr>
          <p:nvPr>
            <p:ph type="pic" idx="4"/>
          </p:nvPr>
        </p:nvSpPr>
        <p:spPr>
          <a:xfrm>
            <a:off x="6324547" y="2159956"/>
            <a:ext cx="2461593" cy="1638159"/>
          </a:xfrm>
          <a:prstGeom prst="rect">
            <a:avLst/>
          </a:prstGeom>
          <a:solidFill>
            <a:schemeClr val="lt2"/>
          </a:solidFill>
          <a:ln>
            <a:noFill/>
          </a:ln>
        </p:spPr>
      </p:sp>
      <p:sp>
        <p:nvSpPr>
          <p:cNvPr id="117" name="Google Shape;117;p42"/>
          <p:cNvSpPr txBox="1">
            <a:spLocks noGrp="1"/>
          </p:cNvSpPr>
          <p:nvPr>
            <p:ph type="body" idx="1"/>
          </p:nvPr>
        </p:nvSpPr>
        <p:spPr>
          <a:xfrm>
            <a:off x="8935227" y="3968880"/>
            <a:ext cx="2520000" cy="1638158"/>
          </a:xfrm>
          <a:prstGeom prst="rect">
            <a:avLst/>
          </a:prstGeom>
          <a:noFill/>
          <a:ln>
            <a:noFill/>
          </a:ln>
        </p:spPr>
        <p:txBody>
          <a:bodyPr spcFirstLastPara="1" tIns="90000">
            <a:noAutofit/>
          </a:bodyPr>
          <a:lstStyle>
            <a:lvl1pPr marL="457200" lvl="0" indent="-228600" algn="l">
              <a:lnSpc>
                <a:spcPct val="100000"/>
              </a:lnSpc>
              <a:spcBef>
                <a:spcPts val="0"/>
              </a:spcBef>
              <a:spcAft>
                <a:spcPts val="0"/>
              </a:spcAft>
              <a:buSzPts val="2000"/>
              <a:buNone/>
              <a:defRPr sz="2000"/>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42"/>
          <p:cNvSpPr txBox="1">
            <a:spLocks noGrp="1"/>
          </p:cNvSpPr>
          <p:nvPr>
            <p:ph type="body" idx="5"/>
          </p:nvPr>
        </p:nvSpPr>
        <p:spPr>
          <a:xfrm>
            <a:off x="1033617" y="2159957"/>
            <a:ext cx="2520000" cy="1638159"/>
          </a:xfrm>
          <a:prstGeom prst="rect">
            <a:avLst/>
          </a:prstGeom>
          <a:noFill/>
          <a:ln>
            <a:noFill/>
          </a:ln>
        </p:spPr>
        <p:txBody>
          <a:bodyPr spcFirstLastPara="1" tIns="90000">
            <a:noAutofit/>
          </a:bodyPr>
          <a:lstStyle>
            <a:lvl1pPr marL="457200" lvl="0" indent="-228600" algn="r">
              <a:lnSpc>
                <a:spcPct val="100000"/>
              </a:lnSpc>
              <a:spcBef>
                <a:spcPts val="0"/>
              </a:spcBef>
              <a:spcAft>
                <a:spcPts val="0"/>
              </a:spcAft>
              <a:buSzPts val="2000"/>
              <a:buNone/>
              <a:defRPr sz="2000"/>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42"/>
          <p:cNvSpPr>
            <a:spLocks noGrp="1"/>
          </p:cNvSpPr>
          <p:nvPr>
            <p:ph type="pic" idx="6"/>
          </p:nvPr>
        </p:nvSpPr>
        <p:spPr>
          <a:xfrm>
            <a:off x="6324549" y="3968880"/>
            <a:ext cx="2461591" cy="1638158"/>
          </a:xfrm>
          <a:prstGeom prst="rect">
            <a:avLst/>
          </a:prstGeom>
          <a:solidFill>
            <a:schemeClr val="lt2"/>
          </a:solidFill>
          <a:ln>
            <a:noFill/>
          </a:ln>
        </p:spPr>
      </p:sp>
      <p:sp>
        <p:nvSpPr>
          <p:cNvPr id="120" name="Google Shape;120;p42"/>
          <p:cNvSpPr txBox="1">
            <a:spLocks noGrp="1"/>
          </p:cNvSpPr>
          <p:nvPr>
            <p:ph type="body" idx="7"/>
          </p:nvPr>
        </p:nvSpPr>
        <p:spPr>
          <a:xfrm>
            <a:off x="1033617" y="3968881"/>
            <a:ext cx="2520000" cy="1638158"/>
          </a:xfrm>
          <a:prstGeom prst="rect">
            <a:avLst/>
          </a:prstGeom>
          <a:noFill/>
          <a:ln>
            <a:noFill/>
          </a:ln>
        </p:spPr>
        <p:txBody>
          <a:bodyPr spcFirstLastPara="1" tIns="90000">
            <a:noAutofit/>
          </a:bodyPr>
          <a:lstStyle>
            <a:lvl1pPr marL="457200" lvl="0" indent="-228600" algn="r">
              <a:lnSpc>
                <a:spcPct val="100000"/>
              </a:lnSpc>
              <a:spcBef>
                <a:spcPts val="0"/>
              </a:spcBef>
              <a:spcAft>
                <a:spcPts val="0"/>
              </a:spcAft>
              <a:buSzPts val="2000"/>
              <a:buNone/>
              <a:defRPr sz="2000"/>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2"/>
          <p:cNvSpPr txBox="1">
            <a:spLocks noGrp="1"/>
          </p:cNvSpPr>
          <p:nvPr>
            <p:ph type="body" idx="8"/>
          </p:nvPr>
        </p:nvSpPr>
        <p:spPr>
          <a:xfrm>
            <a:off x="8966322" y="2159956"/>
            <a:ext cx="2520000" cy="1638159"/>
          </a:xfrm>
          <a:prstGeom prst="rect">
            <a:avLst/>
          </a:prstGeom>
          <a:noFill/>
          <a:ln>
            <a:noFill/>
          </a:ln>
        </p:spPr>
        <p:txBody>
          <a:bodyPr spcFirstLastPara="1" tIns="90000">
            <a:noAutofit/>
          </a:bodyPr>
          <a:lstStyle>
            <a:lvl1pPr marL="457200" lvl="0" indent="-228600" algn="l">
              <a:lnSpc>
                <a:spcPct val="100000"/>
              </a:lnSpc>
              <a:spcBef>
                <a:spcPts val="0"/>
              </a:spcBef>
              <a:spcAft>
                <a:spcPts val="0"/>
              </a:spcAft>
              <a:buSzPts val="2000"/>
              <a:buNone/>
              <a:defRPr sz="2000"/>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 name="Google Shape;111;p42">
            <a:extLst>
              <a:ext uri="{FF2B5EF4-FFF2-40B4-BE49-F238E27FC236}">
                <a16:creationId xmlns:a16="http://schemas.microsoft.com/office/drawing/2014/main" id="{0C4847BA-7D81-4C69-BF12-7335C32E5389}"/>
              </a:ext>
            </a:extLst>
          </p:cNvPr>
          <p:cNvSpPr txBox="1">
            <a:spLocks noGrp="1" noChangeArrowheads="1"/>
          </p:cNvSpPr>
          <p:nvPr>
            <p:ph type="sldNum" idx="10"/>
          </p:nvPr>
        </p:nvSpPr>
        <p:spPr/>
        <p:txBody>
          <a:bodyPr/>
          <a:lstStyle>
            <a:lvl1pPr>
              <a:defRPr/>
            </a:lvl1pPr>
          </a:lstStyle>
          <a:p>
            <a:fld id="{3A30C30B-59EC-4EEF-8228-B22E537E0E38}" type="slidenum">
              <a:rPr lang="en-IE" altLang="it-IT"/>
              <a:pPr/>
              <a:t>‹N›</a:t>
            </a:fld>
            <a:endParaRPr lang="it-IT" altLang="it-IT"/>
          </a:p>
        </p:txBody>
      </p:sp>
    </p:spTree>
    <p:extLst>
      <p:ext uri="{BB962C8B-B14F-4D97-AF65-F5344CB8AC3E}">
        <p14:creationId xmlns:p14="http://schemas.microsoft.com/office/powerpoint/2010/main" val="3094004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2"/>
        <p:cNvGrpSpPr/>
        <p:nvPr/>
      </p:nvGrpSpPr>
      <p:grpSpPr>
        <a:xfrm>
          <a:off x="0" y="0"/>
          <a:ext cx="0" cy="0"/>
          <a:chOff x="0" y="0"/>
          <a:chExt cx="0" cy="0"/>
        </a:xfrm>
      </p:grpSpPr>
      <p:sp>
        <p:nvSpPr>
          <p:cNvPr id="123" name="Google Shape;123;p43"/>
          <p:cNvSpPr>
            <a:spLocks noGrp="1"/>
          </p:cNvSpPr>
          <p:nvPr>
            <p:ph type="pic" idx="2"/>
          </p:nvPr>
        </p:nvSpPr>
        <p:spPr>
          <a:xfrm>
            <a:off x="0" y="0"/>
            <a:ext cx="12192000" cy="3429000"/>
          </a:xfrm>
          <a:prstGeom prst="rect">
            <a:avLst/>
          </a:prstGeom>
          <a:solidFill>
            <a:schemeClr val="lt2"/>
          </a:solidFill>
          <a:ln>
            <a:noFill/>
          </a:ln>
        </p:spPr>
      </p:sp>
      <p:sp>
        <p:nvSpPr>
          <p:cNvPr id="124" name="Google Shape;124;p43"/>
          <p:cNvSpPr txBox="1">
            <a:spLocks noGrp="1"/>
          </p:cNvSpPr>
          <p:nvPr>
            <p:ph type="title"/>
          </p:nvPr>
        </p:nvSpPr>
        <p:spPr>
          <a:xfrm>
            <a:off x="838200" y="2646643"/>
            <a:ext cx="10515600" cy="782357"/>
          </a:xfrm>
          <a:prstGeom prst="rect">
            <a:avLst/>
          </a:prstGeom>
          <a:solidFill>
            <a:schemeClr val="lt1"/>
          </a:solidFill>
          <a:ln>
            <a:noFill/>
          </a:ln>
        </p:spPr>
        <p:txBody>
          <a:bodyPr spcFirstLastPara="1">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3"/>
          <p:cNvSpPr txBox="1">
            <a:spLocks noGrp="1"/>
          </p:cNvSpPr>
          <p:nvPr>
            <p:ph type="body" idx="1"/>
          </p:nvPr>
        </p:nvSpPr>
        <p:spPr>
          <a:xfrm>
            <a:off x="838200" y="3630613"/>
            <a:ext cx="10515600" cy="2035175"/>
          </a:xfrm>
          <a:prstGeom prst="rect">
            <a:avLst/>
          </a:prstGeom>
          <a:noFill/>
          <a:ln>
            <a:noFill/>
          </a:ln>
        </p:spPr>
        <p:txBody>
          <a:bodyPr spcFirstLastPara="1">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12;p27">
            <a:extLst>
              <a:ext uri="{FF2B5EF4-FFF2-40B4-BE49-F238E27FC236}">
                <a16:creationId xmlns:a16="http://schemas.microsoft.com/office/drawing/2014/main" id="{0F46A078-AD08-4F9F-B5AC-323BB1A9840C}"/>
              </a:ext>
            </a:extLst>
          </p:cNvPr>
          <p:cNvSpPr txBox="1">
            <a:spLocks noGrp="1" noChangeArrowheads="1"/>
          </p:cNvSpPr>
          <p:nvPr>
            <p:ph type="sldNum" idx="13"/>
          </p:nvPr>
        </p:nvSpPr>
        <p:spPr>
          <a:ln/>
        </p:spPr>
        <p:txBody>
          <a:bodyPr/>
          <a:lstStyle>
            <a:lvl1pPr>
              <a:defRPr/>
            </a:lvl1pPr>
          </a:lstStyle>
          <a:p>
            <a:fld id="{BC71918D-8F11-4503-A074-D23B6F63AB47}" type="slidenum">
              <a:rPr lang="en-IE" altLang="it-IT"/>
              <a:pPr/>
              <a:t>‹N›</a:t>
            </a:fld>
            <a:endParaRPr lang="it-IT" altLang="it-IT"/>
          </a:p>
        </p:txBody>
      </p:sp>
    </p:spTree>
    <p:extLst>
      <p:ext uri="{BB962C8B-B14F-4D97-AF65-F5344CB8AC3E}">
        <p14:creationId xmlns:p14="http://schemas.microsoft.com/office/powerpoint/2010/main" val="3696167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ound pictures">
  <p:cSld name="Round pictures">
    <p:spTree>
      <p:nvGrpSpPr>
        <p:cNvPr id="1" name="Shape 129"/>
        <p:cNvGrpSpPr/>
        <p:nvPr/>
      </p:nvGrpSpPr>
      <p:grpSpPr>
        <a:xfrm>
          <a:off x="0" y="0"/>
          <a:ext cx="0" cy="0"/>
          <a:chOff x="0" y="0"/>
          <a:chExt cx="0" cy="0"/>
        </a:xfrm>
      </p:grpSpPr>
      <p:cxnSp>
        <p:nvCxnSpPr>
          <p:cNvPr id="11" name="Google Shape;131;p45">
            <a:extLst>
              <a:ext uri="{FF2B5EF4-FFF2-40B4-BE49-F238E27FC236}">
                <a16:creationId xmlns:a16="http://schemas.microsoft.com/office/drawing/2014/main" id="{0FADD45A-942D-4FAE-B81B-2B4E3C6B9D88}"/>
              </a:ext>
            </a:extLst>
          </p:cNvPr>
          <p:cNvCxnSpPr/>
          <p:nvPr/>
        </p:nvCxnSpPr>
        <p:spPr>
          <a:xfrm flipH="1">
            <a:off x="838200" y="0"/>
            <a:ext cx="0" cy="1276350"/>
          </a:xfrm>
          <a:prstGeom prst="straightConnector1">
            <a:avLst/>
          </a:prstGeom>
          <a:noFill/>
          <a:ln w="28575" cap="flat" cmpd="sng">
            <a:solidFill>
              <a:schemeClr val="accent5"/>
            </a:solidFill>
            <a:prstDash val="solid"/>
            <a:miter lim="800000"/>
            <a:headEnd type="none" w="sm" len="sm"/>
            <a:tailEnd type="none" w="sm" len="sm"/>
          </a:ln>
        </p:spPr>
      </p:cxnSp>
      <p:cxnSp>
        <p:nvCxnSpPr>
          <p:cNvPr id="12" name="Google Shape;137;p45">
            <a:extLst>
              <a:ext uri="{FF2B5EF4-FFF2-40B4-BE49-F238E27FC236}">
                <a16:creationId xmlns:a16="http://schemas.microsoft.com/office/drawing/2014/main" id="{CAEBD7FA-A276-4DD5-8978-C5F9E7FD0D7C}"/>
              </a:ext>
            </a:extLst>
          </p:cNvPr>
          <p:cNvCxnSpPr>
            <a:cxnSpLocks noChangeShapeType="1"/>
          </p:cNvCxnSpPr>
          <p:nvPr/>
        </p:nvCxnSpPr>
        <p:spPr bwMode="auto">
          <a:xfrm>
            <a:off x="3349625" y="4291013"/>
            <a:ext cx="0" cy="1187450"/>
          </a:xfrm>
          <a:prstGeom prst="straightConnector1">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 name="Google Shape;138;p45">
            <a:extLst>
              <a:ext uri="{FF2B5EF4-FFF2-40B4-BE49-F238E27FC236}">
                <a16:creationId xmlns:a16="http://schemas.microsoft.com/office/drawing/2014/main" id="{A0BF3BFD-C362-4C3C-BF42-9F9C5320D4C1}"/>
              </a:ext>
            </a:extLst>
          </p:cNvPr>
          <p:cNvCxnSpPr>
            <a:cxnSpLocks noChangeShapeType="1"/>
          </p:cNvCxnSpPr>
          <p:nvPr/>
        </p:nvCxnSpPr>
        <p:spPr bwMode="auto">
          <a:xfrm>
            <a:off x="5970588" y="4291013"/>
            <a:ext cx="0" cy="1187450"/>
          </a:xfrm>
          <a:prstGeom prst="straightConnector1">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4" name="Google Shape;139;p45">
            <a:extLst>
              <a:ext uri="{FF2B5EF4-FFF2-40B4-BE49-F238E27FC236}">
                <a16:creationId xmlns:a16="http://schemas.microsoft.com/office/drawing/2014/main" id="{A575DC01-C4D9-4B46-908D-838FFA7BDA1C}"/>
              </a:ext>
            </a:extLst>
          </p:cNvPr>
          <p:cNvCxnSpPr>
            <a:cxnSpLocks noChangeShapeType="1"/>
          </p:cNvCxnSpPr>
          <p:nvPr/>
        </p:nvCxnSpPr>
        <p:spPr bwMode="auto">
          <a:xfrm>
            <a:off x="8591550" y="4291013"/>
            <a:ext cx="0" cy="1187450"/>
          </a:xfrm>
          <a:prstGeom prst="straightConnector1">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32" name="Google Shape;132;p45"/>
          <p:cNvSpPr txBox="1">
            <a:spLocks noGrp="1"/>
          </p:cNvSpPr>
          <p:nvPr>
            <p:ph type="title"/>
          </p:nvPr>
        </p:nvSpPr>
        <p:spPr>
          <a:xfrm>
            <a:off x="970722" y="482860"/>
            <a:ext cx="10515600" cy="782357"/>
          </a:xfrm>
          <a:prstGeom prst="rect">
            <a:avLst/>
          </a:prstGeom>
          <a:noFill/>
          <a:ln>
            <a:noFill/>
          </a:ln>
        </p:spPr>
        <p:txBody>
          <a:bodyPr spcFirstLastPara="1">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45"/>
          <p:cNvSpPr>
            <a:spLocks noGrp="1"/>
          </p:cNvSpPr>
          <p:nvPr>
            <p:ph type="pic" idx="2"/>
          </p:nvPr>
        </p:nvSpPr>
        <p:spPr>
          <a:xfrm>
            <a:off x="969963" y="1843395"/>
            <a:ext cx="2138669" cy="2138669"/>
          </a:xfrm>
          <a:prstGeom prst="ellipse">
            <a:avLst/>
          </a:prstGeom>
          <a:solidFill>
            <a:schemeClr val="lt2"/>
          </a:solidFill>
          <a:ln>
            <a:noFill/>
          </a:ln>
        </p:spPr>
      </p:sp>
      <p:sp>
        <p:nvSpPr>
          <p:cNvPr id="134" name="Google Shape;134;p45"/>
          <p:cNvSpPr>
            <a:spLocks noGrp="1"/>
          </p:cNvSpPr>
          <p:nvPr>
            <p:ph type="pic" idx="3"/>
          </p:nvPr>
        </p:nvSpPr>
        <p:spPr>
          <a:xfrm>
            <a:off x="3581400" y="1843394"/>
            <a:ext cx="2138669" cy="2138669"/>
          </a:xfrm>
          <a:prstGeom prst="ellipse">
            <a:avLst/>
          </a:prstGeom>
          <a:solidFill>
            <a:schemeClr val="lt2"/>
          </a:solidFill>
          <a:ln>
            <a:noFill/>
          </a:ln>
        </p:spPr>
      </p:sp>
      <p:sp>
        <p:nvSpPr>
          <p:cNvPr id="135" name="Google Shape;135;p45"/>
          <p:cNvSpPr>
            <a:spLocks noGrp="1"/>
          </p:cNvSpPr>
          <p:nvPr>
            <p:ph type="pic" idx="4"/>
          </p:nvPr>
        </p:nvSpPr>
        <p:spPr>
          <a:xfrm>
            <a:off x="6192837" y="1843393"/>
            <a:ext cx="2138669" cy="2138669"/>
          </a:xfrm>
          <a:prstGeom prst="ellipse">
            <a:avLst/>
          </a:prstGeom>
          <a:solidFill>
            <a:schemeClr val="lt2"/>
          </a:solidFill>
          <a:ln>
            <a:noFill/>
          </a:ln>
        </p:spPr>
      </p:sp>
      <p:sp>
        <p:nvSpPr>
          <p:cNvPr id="136" name="Google Shape;136;p45"/>
          <p:cNvSpPr>
            <a:spLocks noGrp="1"/>
          </p:cNvSpPr>
          <p:nvPr>
            <p:ph type="pic" idx="5"/>
          </p:nvPr>
        </p:nvSpPr>
        <p:spPr>
          <a:xfrm>
            <a:off x="8804274" y="1843392"/>
            <a:ext cx="2138669" cy="2138669"/>
          </a:xfrm>
          <a:prstGeom prst="ellipse">
            <a:avLst/>
          </a:prstGeom>
          <a:solidFill>
            <a:schemeClr val="lt2"/>
          </a:solidFill>
          <a:ln>
            <a:noFill/>
          </a:ln>
        </p:spPr>
      </p:sp>
      <p:sp>
        <p:nvSpPr>
          <p:cNvPr id="140" name="Google Shape;140;p45"/>
          <p:cNvSpPr txBox="1">
            <a:spLocks noGrp="1"/>
          </p:cNvSpPr>
          <p:nvPr>
            <p:ph type="body" idx="1"/>
          </p:nvPr>
        </p:nvSpPr>
        <p:spPr>
          <a:xfrm>
            <a:off x="997897" y="4260554"/>
            <a:ext cx="2082800" cy="1249363"/>
          </a:xfrm>
          <a:prstGeom prst="rect">
            <a:avLst/>
          </a:prstGeom>
          <a:noFill/>
          <a:ln>
            <a:noFill/>
          </a:ln>
        </p:spPr>
        <p:txBody>
          <a:bodyPr spcFirstLastPara="1">
            <a:noAutofit/>
          </a:bodyPr>
          <a:lstStyle>
            <a:lvl1pPr marL="457200" lvl="0" indent="-228600" algn="ctr">
              <a:lnSpc>
                <a:spcPct val="100000"/>
              </a:lnSpc>
              <a:spcBef>
                <a:spcPts val="0"/>
              </a:spcBef>
              <a:spcAft>
                <a:spcPts val="0"/>
              </a:spcAft>
              <a:buSzPts val="2000"/>
              <a:buNone/>
              <a:defRPr sz="2000"/>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45"/>
          <p:cNvSpPr txBox="1">
            <a:spLocks noGrp="1"/>
          </p:cNvSpPr>
          <p:nvPr>
            <p:ph type="body" idx="6"/>
          </p:nvPr>
        </p:nvSpPr>
        <p:spPr>
          <a:xfrm>
            <a:off x="3618645" y="4260554"/>
            <a:ext cx="2082800" cy="1249363"/>
          </a:xfrm>
          <a:prstGeom prst="rect">
            <a:avLst/>
          </a:prstGeom>
          <a:noFill/>
          <a:ln>
            <a:noFill/>
          </a:ln>
        </p:spPr>
        <p:txBody>
          <a:bodyPr spcFirstLastPara="1">
            <a:noAutofit/>
          </a:bodyPr>
          <a:lstStyle>
            <a:lvl1pPr marL="457200" lvl="0" indent="-228600" algn="ctr">
              <a:lnSpc>
                <a:spcPct val="100000"/>
              </a:lnSpc>
              <a:spcBef>
                <a:spcPts val="0"/>
              </a:spcBef>
              <a:spcAft>
                <a:spcPts val="0"/>
              </a:spcAft>
              <a:buSzPts val="2000"/>
              <a:buNone/>
              <a:defRPr sz="2000"/>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45"/>
          <p:cNvSpPr txBox="1">
            <a:spLocks noGrp="1"/>
          </p:cNvSpPr>
          <p:nvPr>
            <p:ph type="body" idx="7"/>
          </p:nvPr>
        </p:nvSpPr>
        <p:spPr>
          <a:xfrm>
            <a:off x="6239393" y="4260554"/>
            <a:ext cx="2082800" cy="1249363"/>
          </a:xfrm>
          <a:prstGeom prst="rect">
            <a:avLst/>
          </a:prstGeom>
          <a:noFill/>
          <a:ln>
            <a:noFill/>
          </a:ln>
        </p:spPr>
        <p:txBody>
          <a:bodyPr spcFirstLastPara="1">
            <a:noAutofit/>
          </a:bodyPr>
          <a:lstStyle>
            <a:lvl1pPr marL="457200" lvl="0" indent="-228600" algn="ctr">
              <a:lnSpc>
                <a:spcPct val="100000"/>
              </a:lnSpc>
              <a:spcBef>
                <a:spcPts val="0"/>
              </a:spcBef>
              <a:spcAft>
                <a:spcPts val="0"/>
              </a:spcAft>
              <a:buSzPts val="2000"/>
              <a:buNone/>
              <a:defRPr sz="2000"/>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45"/>
          <p:cNvSpPr txBox="1">
            <a:spLocks noGrp="1"/>
          </p:cNvSpPr>
          <p:nvPr>
            <p:ph type="body" idx="8"/>
          </p:nvPr>
        </p:nvSpPr>
        <p:spPr>
          <a:xfrm>
            <a:off x="8860143" y="4260554"/>
            <a:ext cx="2082800" cy="1249363"/>
          </a:xfrm>
          <a:prstGeom prst="rect">
            <a:avLst/>
          </a:prstGeom>
          <a:noFill/>
          <a:ln>
            <a:noFill/>
          </a:ln>
        </p:spPr>
        <p:txBody>
          <a:bodyPr spcFirstLastPara="1">
            <a:noAutofit/>
          </a:bodyPr>
          <a:lstStyle>
            <a:lvl1pPr marL="457200" lvl="0" indent="-228600" algn="ctr">
              <a:lnSpc>
                <a:spcPct val="100000"/>
              </a:lnSpc>
              <a:spcBef>
                <a:spcPts val="0"/>
              </a:spcBef>
              <a:spcAft>
                <a:spcPts val="0"/>
              </a:spcAft>
              <a:buSzPts val="2000"/>
              <a:buNone/>
              <a:defRPr sz="2000"/>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30;p45">
            <a:extLst>
              <a:ext uri="{FF2B5EF4-FFF2-40B4-BE49-F238E27FC236}">
                <a16:creationId xmlns:a16="http://schemas.microsoft.com/office/drawing/2014/main" id="{4C55C32B-0157-46F1-A097-FF17A506FF04}"/>
              </a:ext>
            </a:extLst>
          </p:cNvPr>
          <p:cNvSpPr txBox="1">
            <a:spLocks noGrp="1" noChangeArrowheads="1"/>
          </p:cNvSpPr>
          <p:nvPr>
            <p:ph type="sldNum" idx="10"/>
          </p:nvPr>
        </p:nvSpPr>
        <p:spPr/>
        <p:txBody>
          <a:bodyPr/>
          <a:lstStyle>
            <a:lvl1pPr>
              <a:defRPr/>
            </a:lvl1pPr>
          </a:lstStyle>
          <a:p>
            <a:fld id="{FDF90385-79F4-435C-935D-6AA24261B63B}" type="slidenum">
              <a:rPr lang="en-IE" altLang="it-IT"/>
              <a:pPr/>
              <a:t>‹N›</a:t>
            </a:fld>
            <a:endParaRPr lang="it-IT" altLang="it-IT"/>
          </a:p>
        </p:txBody>
      </p:sp>
    </p:spTree>
    <p:extLst>
      <p:ext uri="{BB962C8B-B14F-4D97-AF65-F5344CB8AC3E}">
        <p14:creationId xmlns:p14="http://schemas.microsoft.com/office/powerpoint/2010/main" val="2279063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5B2521-7177-BBEC-E151-39FEA6779EE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FAFC92FC-5087-BC8A-463C-B8074F3E47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3C907F3-21AA-1A11-17AF-7954B7BA2878}"/>
              </a:ext>
            </a:extLst>
          </p:cNvPr>
          <p:cNvSpPr>
            <a:spLocks noGrp="1"/>
          </p:cNvSpPr>
          <p:nvPr>
            <p:ph type="dt" sz="half" idx="10"/>
          </p:nvPr>
        </p:nvSpPr>
        <p:spPr/>
        <p:txBody>
          <a:bodyPr/>
          <a:lstStyle/>
          <a:p>
            <a:fld id="{7E1E0BEE-FFA7-D146-9910-CF61410B22C2}" type="datetimeFigureOut">
              <a:rPr lang="en-US" smtClean="0"/>
              <a:t>6/29/23</a:t>
            </a:fld>
            <a:endParaRPr lang="en-US"/>
          </a:p>
        </p:txBody>
      </p:sp>
      <p:sp>
        <p:nvSpPr>
          <p:cNvPr id="5" name="Segnaposto piè di pagina 4">
            <a:extLst>
              <a:ext uri="{FF2B5EF4-FFF2-40B4-BE49-F238E27FC236}">
                <a16:creationId xmlns:a16="http://schemas.microsoft.com/office/drawing/2014/main" id="{F16BFB96-83A8-D268-630B-50EB783B06E1}"/>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CE6E7EB-87EA-08FF-A949-968237480BD1}"/>
              </a:ext>
            </a:extLst>
          </p:cNvPr>
          <p:cNvSpPr>
            <a:spLocks noGrp="1"/>
          </p:cNvSpPr>
          <p:nvPr>
            <p:ph type="sldNum" sz="quarter" idx="12"/>
          </p:nvPr>
        </p:nvSpPr>
        <p:spPr/>
        <p:txBody>
          <a:bodyPr/>
          <a:lstStyle/>
          <a:p>
            <a:fld id="{D05E0FE4-341E-9E40-B3AB-67A4216EE66F}" type="slidenum">
              <a:rPr lang="en-US" smtClean="0"/>
              <a:t>‹N›</a:t>
            </a:fld>
            <a:endParaRPr lang="en-US"/>
          </a:p>
        </p:txBody>
      </p:sp>
    </p:spTree>
    <p:extLst>
      <p:ext uri="{BB962C8B-B14F-4D97-AF65-F5344CB8AC3E}">
        <p14:creationId xmlns:p14="http://schemas.microsoft.com/office/powerpoint/2010/main" val="274992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128DD2-20B4-0197-867D-5B0B78838513}"/>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7DB83802-D09E-FF2C-69BF-13E427C55C3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BB133936-B082-300F-FDA5-D6FBC0FC97E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FD671365-2E8D-DDAD-F096-91AACBC10AF6}"/>
              </a:ext>
            </a:extLst>
          </p:cNvPr>
          <p:cNvSpPr>
            <a:spLocks noGrp="1"/>
          </p:cNvSpPr>
          <p:nvPr>
            <p:ph type="dt" sz="half" idx="10"/>
          </p:nvPr>
        </p:nvSpPr>
        <p:spPr/>
        <p:txBody>
          <a:bodyPr/>
          <a:lstStyle/>
          <a:p>
            <a:fld id="{7E1E0BEE-FFA7-D146-9910-CF61410B22C2}" type="datetimeFigureOut">
              <a:rPr lang="en-US" smtClean="0"/>
              <a:t>6/29/23</a:t>
            </a:fld>
            <a:endParaRPr lang="en-US"/>
          </a:p>
        </p:txBody>
      </p:sp>
      <p:sp>
        <p:nvSpPr>
          <p:cNvPr id="6" name="Segnaposto piè di pagina 5">
            <a:extLst>
              <a:ext uri="{FF2B5EF4-FFF2-40B4-BE49-F238E27FC236}">
                <a16:creationId xmlns:a16="http://schemas.microsoft.com/office/drawing/2014/main" id="{F24ABDE1-FC28-D81A-D5C8-8E81091E2B7E}"/>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EF1249B3-C950-DEA2-CBAF-6D9D05F86608}"/>
              </a:ext>
            </a:extLst>
          </p:cNvPr>
          <p:cNvSpPr>
            <a:spLocks noGrp="1"/>
          </p:cNvSpPr>
          <p:nvPr>
            <p:ph type="sldNum" sz="quarter" idx="12"/>
          </p:nvPr>
        </p:nvSpPr>
        <p:spPr/>
        <p:txBody>
          <a:bodyPr/>
          <a:lstStyle/>
          <a:p>
            <a:fld id="{D05E0FE4-341E-9E40-B3AB-67A4216EE66F}" type="slidenum">
              <a:rPr lang="en-US" smtClean="0"/>
              <a:t>‹N›</a:t>
            </a:fld>
            <a:endParaRPr lang="en-US"/>
          </a:p>
        </p:txBody>
      </p:sp>
    </p:spTree>
    <p:extLst>
      <p:ext uri="{BB962C8B-B14F-4D97-AF65-F5344CB8AC3E}">
        <p14:creationId xmlns:p14="http://schemas.microsoft.com/office/powerpoint/2010/main" val="302236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13D027-4D95-76B3-511F-BA999255480F}"/>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5837668E-1BB7-7779-ACE7-746E15975A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4925129-26D6-AD90-BA7A-063E227D17E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26CA5BFD-BE2E-0AAB-F0CA-3DF013F55D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8325692-B905-E419-CD16-432FC7C014C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B9C4CE6D-135C-56F3-A9D0-88EA9B636307}"/>
              </a:ext>
            </a:extLst>
          </p:cNvPr>
          <p:cNvSpPr>
            <a:spLocks noGrp="1"/>
          </p:cNvSpPr>
          <p:nvPr>
            <p:ph type="dt" sz="half" idx="10"/>
          </p:nvPr>
        </p:nvSpPr>
        <p:spPr/>
        <p:txBody>
          <a:bodyPr/>
          <a:lstStyle/>
          <a:p>
            <a:fld id="{7E1E0BEE-FFA7-D146-9910-CF61410B22C2}" type="datetimeFigureOut">
              <a:rPr lang="en-US" smtClean="0"/>
              <a:t>6/29/23</a:t>
            </a:fld>
            <a:endParaRPr lang="en-US"/>
          </a:p>
        </p:txBody>
      </p:sp>
      <p:sp>
        <p:nvSpPr>
          <p:cNvPr id="8" name="Segnaposto piè di pagina 7">
            <a:extLst>
              <a:ext uri="{FF2B5EF4-FFF2-40B4-BE49-F238E27FC236}">
                <a16:creationId xmlns:a16="http://schemas.microsoft.com/office/drawing/2014/main" id="{900DDE25-EE67-C3E9-04AF-92442E6F679C}"/>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98B73099-C26D-7F34-2801-12117666B568}"/>
              </a:ext>
            </a:extLst>
          </p:cNvPr>
          <p:cNvSpPr>
            <a:spLocks noGrp="1"/>
          </p:cNvSpPr>
          <p:nvPr>
            <p:ph type="sldNum" sz="quarter" idx="12"/>
          </p:nvPr>
        </p:nvSpPr>
        <p:spPr/>
        <p:txBody>
          <a:bodyPr/>
          <a:lstStyle/>
          <a:p>
            <a:fld id="{D05E0FE4-341E-9E40-B3AB-67A4216EE66F}" type="slidenum">
              <a:rPr lang="en-US" smtClean="0"/>
              <a:t>‹N›</a:t>
            </a:fld>
            <a:endParaRPr lang="en-US"/>
          </a:p>
        </p:txBody>
      </p:sp>
    </p:spTree>
    <p:extLst>
      <p:ext uri="{BB962C8B-B14F-4D97-AF65-F5344CB8AC3E}">
        <p14:creationId xmlns:p14="http://schemas.microsoft.com/office/powerpoint/2010/main" val="3348037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D70413-4599-591B-AB89-184D73224765}"/>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6778265E-AB91-AC42-5117-339B241E564D}"/>
              </a:ext>
            </a:extLst>
          </p:cNvPr>
          <p:cNvSpPr>
            <a:spLocks noGrp="1"/>
          </p:cNvSpPr>
          <p:nvPr>
            <p:ph type="dt" sz="half" idx="10"/>
          </p:nvPr>
        </p:nvSpPr>
        <p:spPr/>
        <p:txBody>
          <a:bodyPr/>
          <a:lstStyle/>
          <a:p>
            <a:fld id="{7E1E0BEE-FFA7-D146-9910-CF61410B22C2}" type="datetimeFigureOut">
              <a:rPr lang="en-US" smtClean="0"/>
              <a:t>6/29/23</a:t>
            </a:fld>
            <a:endParaRPr lang="en-US"/>
          </a:p>
        </p:txBody>
      </p:sp>
      <p:sp>
        <p:nvSpPr>
          <p:cNvPr id="4" name="Segnaposto piè di pagina 3">
            <a:extLst>
              <a:ext uri="{FF2B5EF4-FFF2-40B4-BE49-F238E27FC236}">
                <a16:creationId xmlns:a16="http://schemas.microsoft.com/office/drawing/2014/main" id="{93D462EA-4481-A71B-C39C-1FA40D91634E}"/>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7BBD6405-A669-C15C-C219-5B09104DAE08}"/>
              </a:ext>
            </a:extLst>
          </p:cNvPr>
          <p:cNvSpPr>
            <a:spLocks noGrp="1"/>
          </p:cNvSpPr>
          <p:nvPr>
            <p:ph type="sldNum" sz="quarter" idx="12"/>
          </p:nvPr>
        </p:nvSpPr>
        <p:spPr/>
        <p:txBody>
          <a:bodyPr/>
          <a:lstStyle/>
          <a:p>
            <a:fld id="{D05E0FE4-341E-9E40-B3AB-67A4216EE66F}" type="slidenum">
              <a:rPr lang="en-US" smtClean="0"/>
              <a:t>‹N›</a:t>
            </a:fld>
            <a:endParaRPr lang="en-US"/>
          </a:p>
        </p:txBody>
      </p:sp>
    </p:spTree>
    <p:extLst>
      <p:ext uri="{BB962C8B-B14F-4D97-AF65-F5344CB8AC3E}">
        <p14:creationId xmlns:p14="http://schemas.microsoft.com/office/powerpoint/2010/main" val="51904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60F0EFA-6B0E-1BFA-0B0B-E915206A5DAA}"/>
              </a:ext>
            </a:extLst>
          </p:cNvPr>
          <p:cNvSpPr>
            <a:spLocks noGrp="1"/>
          </p:cNvSpPr>
          <p:nvPr>
            <p:ph type="dt" sz="half" idx="10"/>
          </p:nvPr>
        </p:nvSpPr>
        <p:spPr/>
        <p:txBody>
          <a:bodyPr/>
          <a:lstStyle/>
          <a:p>
            <a:fld id="{7E1E0BEE-FFA7-D146-9910-CF61410B22C2}" type="datetimeFigureOut">
              <a:rPr lang="en-US" smtClean="0"/>
              <a:t>6/29/23</a:t>
            </a:fld>
            <a:endParaRPr lang="en-US"/>
          </a:p>
        </p:txBody>
      </p:sp>
      <p:sp>
        <p:nvSpPr>
          <p:cNvPr id="3" name="Segnaposto piè di pagina 2">
            <a:extLst>
              <a:ext uri="{FF2B5EF4-FFF2-40B4-BE49-F238E27FC236}">
                <a16:creationId xmlns:a16="http://schemas.microsoft.com/office/drawing/2014/main" id="{C05FC4C2-7E86-3FAB-06CA-394BE93CF9B9}"/>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0C53E79B-7888-1FF8-90D0-89052418E215}"/>
              </a:ext>
            </a:extLst>
          </p:cNvPr>
          <p:cNvSpPr>
            <a:spLocks noGrp="1"/>
          </p:cNvSpPr>
          <p:nvPr>
            <p:ph type="sldNum" sz="quarter" idx="12"/>
          </p:nvPr>
        </p:nvSpPr>
        <p:spPr/>
        <p:txBody>
          <a:bodyPr/>
          <a:lstStyle/>
          <a:p>
            <a:fld id="{D05E0FE4-341E-9E40-B3AB-67A4216EE66F}" type="slidenum">
              <a:rPr lang="en-US" smtClean="0"/>
              <a:t>‹N›</a:t>
            </a:fld>
            <a:endParaRPr lang="en-US"/>
          </a:p>
        </p:txBody>
      </p:sp>
    </p:spTree>
    <p:extLst>
      <p:ext uri="{BB962C8B-B14F-4D97-AF65-F5344CB8AC3E}">
        <p14:creationId xmlns:p14="http://schemas.microsoft.com/office/powerpoint/2010/main" val="2342262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DFE901-8053-0B7D-9BFB-9EF4A921458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4A438A93-DC01-8256-6541-759904024B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F55FBE49-D798-91E4-95B9-84C3A9E5F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9D82B84-FBDE-0552-0E70-93737E8EC30D}"/>
              </a:ext>
            </a:extLst>
          </p:cNvPr>
          <p:cNvSpPr>
            <a:spLocks noGrp="1"/>
          </p:cNvSpPr>
          <p:nvPr>
            <p:ph type="dt" sz="half" idx="10"/>
          </p:nvPr>
        </p:nvSpPr>
        <p:spPr/>
        <p:txBody>
          <a:bodyPr/>
          <a:lstStyle/>
          <a:p>
            <a:fld id="{7E1E0BEE-FFA7-D146-9910-CF61410B22C2}" type="datetimeFigureOut">
              <a:rPr lang="en-US" smtClean="0"/>
              <a:t>6/29/23</a:t>
            </a:fld>
            <a:endParaRPr lang="en-US"/>
          </a:p>
        </p:txBody>
      </p:sp>
      <p:sp>
        <p:nvSpPr>
          <p:cNvPr id="6" name="Segnaposto piè di pagina 5">
            <a:extLst>
              <a:ext uri="{FF2B5EF4-FFF2-40B4-BE49-F238E27FC236}">
                <a16:creationId xmlns:a16="http://schemas.microsoft.com/office/drawing/2014/main" id="{B02271FA-43F4-2B68-AD9D-CC1D9E487926}"/>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6793BD60-D6C4-1F61-939E-4733A1B1EF1F}"/>
              </a:ext>
            </a:extLst>
          </p:cNvPr>
          <p:cNvSpPr>
            <a:spLocks noGrp="1"/>
          </p:cNvSpPr>
          <p:nvPr>
            <p:ph type="sldNum" sz="quarter" idx="12"/>
          </p:nvPr>
        </p:nvSpPr>
        <p:spPr/>
        <p:txBody>
          <a:bodyPr/>
          <a:lstStyle/>
          <a:p>
            <a:fld id="{D05E0FE4-341E-9E40-B3AB-67A4216EE66F}" type="slidenum">
              <a:rPr lang="en-US" smtClean="0"/>
              <a:t>‹N›</a:t>
            </a:fld>
            <a:endParaRPr lang="en-US"/>
          </a:p>
        </p:txBody>
      </p:sp>
    </p:spTree>
    <p:extLst>
      <p:ext uri="{BB962C8B-B14F-4D97-AF65-F5344CB8AC3E}">
        <p14:creationId xmlns:p14="http://schemas.microsoft.com/office/powerpoint/2010/main" val="520527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E490C-53D8-C95D-09E3-0299C5D76E3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C3C9A8B9-80D3-1893-640A-A884F93F9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6FB622D0-CB0F-4701-B1E5-B7C002800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4054C63-9966-7A13-0201-DD05D46B5E41}"/>
              </a:ext>
            </a:extLst>
          </p:cNvPr>
          <p:cNvSpPr>
            <a:spLocks noGrp="1"/>
          </p:cNvSpPr>
          <p:nvPr>
            <p:ph type="dt" sz="half" idx="10"/>
          </p:nvPr>
        </p:nvSpPr>
        <p:spPr/>
        <p:txBody>
          <a:bodyPr/>
          <a:lstStyle/>
          <a:p>
            <a:fld id="{7E1E0BEE-FFA7-D146-9910-CF61410B22C2}" type="datetimeFigureOut">
              <a:rPr lang="en-US" smtClean="0"/>
              <a:t>6/29/23</a:t>
            </a:fld>
            <a:endParaRPr lang="en-US"/>
          </a:p>
        </p:txBody>
      </p:sp>
      <p:sp>
        <p:nvSpPr>
          <p:cNvPr id="6" name="Segnaposto piè di pagina 5">
            <a:extLst>
              <a:ext uri="{FF2B5EF4-FFF2-40B4-BE49-F238E27FC236}">
                <a16:creationId xmlns:a16="http://schemas.microsoft.com/office/drawing/2014/main" id="{5E8D38BC-72EA-361E-68CC-2FA0FD38ADE3}"/>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6FFA6E7B-179A-ADE6-03AE-8EA356C43940}"/>
              </a:ext>
            </a:extLst>
          </p:cNvPr>
          <p:cNvSpPr>
            <a:spLocks noGrp="1"/>
          </p:cNvSpPr>
          <p:nvPr>
            <p:ph type="sldNum" sz="quarter" idx="12"/>
          </p:nvPr>
        </p:nvSpPr>
        <p:spPr/>
        <p:txBody>
          <a:bodyPr/>
          <a:lstStyle/>
          <a:p>
            <a:fld id="{D05E0FE4-341E-9E40-B3AB-67A4216EE66F}" type="slidenum">
              <a:rPr lang="en-US" smtClean="0"/>
              <a:t>‹N›</a:t>
            </a:fld>
            <a:endParaRPr lang="en-US"/>
          </a:p>
        </p:txBody>
      </p:sp>
    </p:spTree>
    <p:extLst>
      <p:ext uri="{BB962C8B-B14F-4D97-AF65-F5344CB8AC3E}">
        <p14:creationId xmlns:p14="http://schemas.microsoft.com/office/powerpoint/2010/main" val="2037460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61C2889-1891-9DA2-3508-C61BB8E847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C2820EA5-9D40-CE8F-D036-221E8A83E4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9DCB03D-E34D-554A-E642-3D158269EA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E0BEE-FFA7-D146-9910-CF61410B22C2}" type="datetimeFigureOut">
              <a:rPr lang="en-US" smtClean="0"/>
              <a:t>6/29/23</a:t>
            </a:fld>
            <a:endParaRPr lang="en-US"/>
          </a:p>
        </p:txBody>
      </p:sp>
      <p:sp>
        <p:nvSpPr>
          <p:cNvPr id="5" name="Segnaposto piè di pagina 4">
            <a:extLst>
              <a:ext uri="{FF2B5EF4-FFF2-40B4-BE49-F238E27FC236}">
                <a16:creationId xmlns:a16="http://schemas.microsoft.com/office/drawing/2014/main" id="{382F7AF0-D257-A070-B956-58669630F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08C49B65-0748-1BC8-9BA0-DF558ED4E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E0FE4-341E-9E40-B3AB-67A4216EE66F}" type="slidenum">
              <a:rPr lang="en-US" smtClean="0"/>
              <a:t>‹N›</a:t>
            </a:fld>
            <a:endParaRPr lang="en-US"/>
          </a:p>
        </p:txBody>
      </p:sp>
    </p:spTree>
    <p:extLst>
      <p:ext uri="{BB962C8B-B14F-4D97-AF65-F5344CB8AC3E}">
        <p14:creationId xmlns:p14="http://schemas.microsoft.com/office/powerpoint/2010/main" val="1838985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10;p27">
            <a:extLst>
              <a:ext uri="{FF2B5EF4-FFF2-40B4-BE49-F238E27FC236}">
                <a16:creationId xmlns:a16="http://schemas.microsoft.com/office/drawing/2014/main" id="{9EE0FAB3-2F65-4DB4-993F-994DAE72DF68}"/>
              </a:ext>
            </a:extLst>
          </p:cNvPr>
          <p:cNvSpPr txBox="1">
            <a:spLocks noGrp="1" noChangeArrowheads="1"/>
          </p:cNvSpPr>
          <p:nvPr>
            <p:ph type="title"/>
          </p:nvPr>
        </p:nvSpPr>
        <p:spPr bwMode="auto">
          <a:xfrm>
            <a:off x="838200" y="482600"/>
            <a:ext cx="105156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0" numCol="1" anchor="b" anchorCtr="0" compatLnSpc="1">
            <a:prstTxWarp prst="textNoShape">
              <a:avLst/>
            </a:prstTxWarp>
          </a:bodyPr>
          <a:lstStyle/>
          <a:p>
            <a:pPr lvl="0"/>
            <a:endParaRPr lang="it-IT" altLang="it-IT">
              <a:sym typeface="Arial" panose="020B0604020202020204" pitchFamily="34" charset="0"/>
            </a:endParaRPr>
          </a:p>
        </p:txBody>
      </p:sp>
      <p:sp>
        <p:nvSpPr>
          <p:cNvPr id="1027" name="Google Shape;11;p27">
            <a:extLst>
              <a:ext uri="{FF2B5EF4-FFF2-40B4-BE49-F238E27FC236}">
                <a16:creationId xmlns:a16="http://schemas.microsoft.com/office/drawing/2014/main" id="{67FB35E8-11B6-4D5C-854B-2F7F07BA4662}"/>
              </a:ext>
            </a:extLst>
          </p:cNvPr>
          <p:cNvSpPr txBox="1">
            <a:spLocks noGrp="1" noChangeArrowheads="1"/>
          </p:cNvSpPr>
          <p:nvPr>
            <p:ph type="body" idx="1"/>
          </p:nvPr>
        </p:nvSpPr>
        <p:spPr bwMode="auto">
          <a:xfrm>
            <a:off x="838200" y="1825625"/>
            <a:ext cx="1051560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it-IT" altLang="it-IT">
              <a:sym typeface="Arial" panose="020B0604020202020204" pitchFamily="34" charset="0"/>
            </a:endParaRPr>
          </a:p>
        </p:txBody>
      </p:sp>
      <p:sp>
        <p:nvSpPr>
          <p:cNvPr id="1028" name="Google Shape;12;p27">
            <a:extLst>
              <a:ext uri="{FF2B5EF4-FFF2-40B4-BE49-F238E27FC236}">
                <a16:creationId xmlns:a16="http://schemas.microsoft.com/office/drawing/2014/main" id="{FDCB9327-42E9-4E0C-AF96-A8F991CE4EA2}"/>
              </a:ext>
            </a:extLst>
          </p:cNvPr>
          <p:cNvSpPr txBox="1">
            <a:spLocks noGrp="1" noChangeArrowheads="1"/>
          </p:cNvSpPr>
          <p:nvPr>
            <p:ph type="sldNum" idx="12"/>
          </p:nvPr>
        </p:nvSpPr>
        <p:spPr bwMode="auto">
          <a:xfrm>
            <a:off x="838200" y="6130925"/>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Font typeface="Arial" panose="020B0604020202020204" pitchFamily="34" charset="0"/>
              <a:buNone/>
              <a:defRPr sz="1200">
                <a:solidFill>
                  <a:srgbClr val="949494"/>
                </a:solidFill>
              </a:defRPr>
            </a:lvl1pPr>
          </a:lstStyle>
          <a:p>
            <a:fld id="{79D9DD41-6422-4077-ADEC-8252160BBEC2}" type="slidenum">
              <a:rPr lang="en-IE" altLang="it-IT"/>
              <a:pPr/>
              <a:t>‹N›</a:t>
            </a:fld>
            <a:endParaRPr lang="it-IT" altLang="it-IT"/>
          </a:p>
        </p:txBody>
      </p:sp>
      <p:pic>
        <p:nvPicPr>
          <p:cNvPr id="1029" name="Google Shape;13;p27">
            <a:extLst>
              <a:ext uri="{FF2B5EF4-FFF2-40B4-BE49-F238E27FC236}">
                <a16:creationId xmlns:a16="http://schemas.microsoft.com/office/drawing/2014/main" id="{3BD57D8B-30FD-447B-8FFB-B799BDFF7105}"/>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34588" y="6045200"/>
            <a:ext cx="17145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24127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customXml" Target="../ink/ink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8.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ourworldindata.org/world-population-growth"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customXml" Target="../ink/ink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customXml" Target="../ink/ink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customXml" Target="../ink/ink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hyperlink" Target="http://old2018.agenziacoesione.gov.it/it/Notizie_e_documenti/Focus/I_tempi_delle_opere_pubbliche/I_tempi_delle_opereNEW/Visualizzazioni_interattive/Tempi_realizzazione_opere/TempiOOPP_TempiRealizzazioneOpere_Home.html" TargetMode="Externa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uropa.eu/europass/en/stakeholders/european-digital-credentials" TargetMode="External"/><Relationship Id="rId2" Type="http://schemas.openxmlformats.org/officeDocument/2006/relationships/hyperlink" Target="https://europa.eu/europass/en/news/launch-european-learning-model" TargetMode="External"/><Relationship Id="rId1" Type="http://schemas.openxmlformats.org/officeDocument/2006/relationships/slideLayout" Target="../slideLayouts/slideLayout2.xml"/><Relationship Id="rId4" Type="http://schemas.openxmlformats.org/officeDocument/2006/relationships/hyperlink" Target="https://education.ec.europa.eu/education-levels/higher-education/micro-credential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FA6BBA-8C60-D998-35AF-C49F2F1E79DC}"/>
              </a:ext>
            </a:extLst>
          </p:cNvPr>
          <p:cNvSpPr>
            <a:spLocks noGrp="1"/>
          </p:cNvSpPr>
          <p:nvPr>
            <p:ph type="ctrTitle"/>
          </p:nvPr>
        </p:nvSpPr>
        <p:spPr>
          <a:xfrm>
            <a:off x="249382" y="2954606"/>
            <a:ext cx="11784122" cy="2387600"/>
          </a:xfrm>
        </p:spPr>
        <p:txBody>
          <a:bodyPr>
            <a:normAutofit fontScale="90000"/>
          </a:bodyPr>
          <a:lstStyle/>
          <a:p>
            <a:r>
              <a:rPr lang="it-IT" dirty="0"/>
              <a:t>Non è il futuro</a:t>
            </a:r>
            <a:br>
              <a:rPr lang="it-IT" dirty="0"/>
            </a:br>
            <a:r>
              <a:rPr lang="it-IT" dirty="0"/>
              <a:t> </a:t>
            </a:r>
            <a:br>
              <a:rPr lang="it-IT" dirty="0"/>
            </a:br>
            <a:r>
              <a:rPr lang="it-IT" sz="4900" dirty="0"/>
              <a:t>Sfide che l’università italiana doveva affrontare ieri, </a:t>
            </a:r>
            <a:br>
              <a:rPr lang="it-IT" sz="4900" dirty="0"/>
            </a:br>
            <a:r>
              <a:rPr lang="it-IT" sz="4900" dirty="0"/>
              <a:t>e che può vincere solo con l’aiuto della tecnologia</a:t>
            </a:r>
            <a:br>
              <a:rPr lang="en-US" dirty="0"/>
            </a:br>
            <a:endParaRPr lang="en-US" dirty="0"/>
          </a:p>
        </p:txBody>
      </p:sp>
      <p:sp>
        <p:nvSpPr>
          <p:cNvPr id="3" name="CasellaDiTesto 2">
            <a:extLst>
              <a:ext uri="{FF2B5EF4-FFF2-40B4-BE49-F238E27FC236}">
                <a16:creationId xmlns:a16="http://schemas.microsoft.com/office/drawing/2014/main" id="{BFBA0456-B5EE-94F2-9ECC-3E0245EE0A60}"/>
              </a:ext>
            </a:extLst>
          </p:cNvPr>
          <p:cNvSpPr txBox="1"/>
          <p:nvPr/>
        </p:nvSpPr>
        <p:spPr>
          <a:xfrm>
            <a:off x="8875776" y="6461760"/>
            <a:ext cx="2554674" cy="369332"/>
          </a:xfrm>
          <a:prstGeom prst="rect">
            <a:avLst/>
          </a:prstGeom>
          <a:noFill/>
        </p:spPr>
        <p:txBody>
          <a:bodyPr wrap="none" rtlCol="0">
            <a:spAutoFit/>
          </a:bodyPr>
          <a:lstStyle/>
          <a:p>
            <a:r>
              <a:rPr lang="it-IT" dirty="0" err="1"/>
              <a:t>paolo.cherubini@unipv.it</a:t>
            </a:r>
            <a:endParaRPr lang="it-IT" dirty="0"/>
          </a:p>
        </p:txBody>
      </p:sp>
    </p:spTree>
    <p:extLst>
      <p:ext uri="{BB962C8B-B14F-4D97-AF65-F5344CB8AC3E}">
        <p14:creationId xmlns:p14="http://schemas.microsoft.com/office/powerpoint/2010/main" val="1343921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B39256-7004-0EDC-0E22-2B0E026DA13E}"/>
              </a:ext>
            </a:extLst>
          </p:cNvPr>
          <p:cNvSpPr>
            <a:spLocks noGrp="1"/>
          </p:cNvSpPr>
          <p:nvPr>
            <p:ph type="title"/>
          </p:nvPr>
        </p:nvSpPr>
        <p:spPr/>
        <p:txBody>
          <a:bodyPr/>
          <a:lstStyle/>
          <a:p>
            <a:endParaRPr lang="en-US"/>
          </a:p>
        </p:txBody>
      </p:sp>
      <p:sp>
        <p:nvSpPr>
          <p:cNvPr id="7" name="Segnaposto contenuto 6">
            <a:extLst>
              <a:ext uri="{FF2B5EF4-FFF2-40B4-BE49-F238E27FC236}">
                <a16:creationId xmlns:a16="http://schemas.microsoft.com/office/drawing/2014/main" id="{5413580E-1843-245D-F627-50AD18FD2081}"/>
              </a:ext>
            </a:extLst>
          </p:cNvPr>
          <p:cNvSpPr>
            <a:spLocks noGrp="1"/>
          </p:cNvSpPr>
          <p:nvPr>
            <p:ph idx="1"/>
          </p:nvPr>
        </p:nvSpPr>
        <p:spPr/>
        <p:txBody>
          <a:bodyPr/>
          <a:lstStyle/>
          <a:p>
            <a:endParaRPr lang="en-US"/>
          </a:p>
        </p:txBody>
      </p:sp>
      <p:pic>
        <p:nvPicPr>
          <p:cNvPr id="8" name="Immagine 7" descr="Immagine che contiene testo, linea, schermata, Carattere&#10;&#10;Descrizione generata automaticamente">
            <a:extLst>
              <a:ext uri="{FF2B5EF4-FFF2-40B4-BE49-F238E27FC236}">
                <a16:creationId xmlns:a16="http://schemas.microsoft.com/office/drawing/2014/main" id="{B2DC0527-73E3-3A6B-65DF-09EC74D423FE}"/>
              </a:ext>
            </a:extLst>
          </p:cNvPr>
          <p:cNvPicPr>
            <a:picLocks noChangeAspect="1"/>
          </p:cNvPicPr>
          <p:nvPr/>
        </p:nvPicPr>
        <p:blipFill>
          <a:blip r:embed="rId3"/>
          <a:stretch>
            <a:fillRect/>
          </a:stretch>
        </p:blipFill>
        <p:spPr>
          <a:xfrm>
            <a:off x="0" y="195944"/>
            <a:ext cx="11412538" cy="6466111"/>
          </a:xfrm>
          <a:prstGeom prst="rect">
            <a:avLst/>
          </a:prstGeom>
        </p:spPr>
      </p:pic>
      <p:cxnSp>
        <p:nvCxnSpPr>
          <p:cNvPr id="4" name="Connettore 2 3">
            <a:extLst>
              <a:ext uri="{FF2B5EF4-FFF2-40B4-BE49-F238E27FC236}">
                <a16:creationId xmlns:a16="http://schemas.microsoft.com/office/drawing/2014/main" id="{7E0C8C13-05B0-8FF2-4789-B09D8C1BCBA7}"/>
              </a:ext>
            </a:extLst>
          </p:cNvPr>
          <p:cNvCxnSpPr>
            <a:cxnSpLocks/>
          </p:cNvCxnSpPr>
          <p:nvPr/>
        </p:nvCxnSpPr>
        <p:spPr>
          <a:xfrm flipH="1">
            <a:off x="10115550" y="2271713"/>
            <a:ext cx="1714500" cy="2128837"/>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 name="CasellaDiTesto 5">
            <a:extLst>
              <a:ext uri="{FF2B5EF4-FFF2-40B4-BE49-F238E27FC236}">
                <a16:creationId xmlns:a16="http://schemas.microsoft.com/office/drawing/2014/main" id="{04CCD142-3E33-EF31-5A11-E947DE025715}"/>
              </a:ext>
            </a:extLst>
          </p:cNvPr>
          <p:cNvSpPr txBox="1"/>
          <p:nvPr/>
        </p:nvSpPr>
        <p:spPr>
          <a:xfrm>
            <a:off x="6904466" y="596206"/>
            <a:ext cx="5346272" cy="923330"/>
          </a:xfrm>
          <a:prstGeom prst="rect">
            <a:avLst/>
          </a:prstGeom>
          <a:noFill/>
        </p:spPr>
        <p:txBody>
          <a:bodyPr wrap="none" rtlCol="0">
            <a:spAutoFit/>
          </a:bodyPr>
          <a:lstStyle/>
          <a:p>
            <a:r>
              <a:rPr lang="it-IT" dirty="0"/>
              <a:t>Sarà sempre meno importante l’indicatore</a:t>
            </a:r>
          </a:p>
          <a:p>
            <a:r>
              <a:rPr lang="it-IT" dirty="0"/>
              <a:t>laureati under 34. Guardare ai laureati 25-64, la</a:t>
            </a:r>
          </a:p>
          <a:p>
            <a:r>
              <a:rPr lang="it-IT" dirty="0"/>
              <a:t>fascia del lifelong learning. In IT, l’80% non ha la laurea.</a:t>
            </a:r>
          </a:p>
        </p:txBody>
      </p:sp>
    </p:spTree>
    <p:extLst>
      <p:ext uri="{BB962C8B-B14F-4D97-AF65-F5344CB8AC3E}">
        <p14:creationId xmlns:p14="http://schemas.microsoft.com/office/powerpoint/2010/main" val="73300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chermata, testo, linea, Diagramma&#10;&#10;Descrizione generata automaticamente">
            <a:extLst>
              <a:ext uri="{FF2B5EF4-FFF2-40B4-BE49-F238E27FC236}">
                <a16:creationId xmlns:a16="http://schemas.microsoft.com/office/drawing/2014/main" id="{6B0C69C6-F633-5CB0-5603-84CD729E1742}"/>
              </a:ext>
            </a:extLst>
          </p:cNvPr>
          <p:cNvPicPr>
            <a:picLocks noGrp="1" noChangeAspect="1"/>
          </p:cNvPicPr>
          <p:nvPr>
            <p:ph idx="1"/>
          </p:nvPr>
        </p:nvPicPr>
        <p:blipFill>
          <a:blip r:embed="rId2"/>
          <a:stretch>
            <a:fillRect/>
          </a:stretch>
        </p:blipFill>
        <p:spPr>
          <a:xfrm>
            <a:off x="84256" y="0"/>
            <a:ext cx="6869597" cy="4351338"/>
          </a:xfrm>
        </p:spPr>
      </p:pic>
      <p:pic>
        <p:nvPicPr>
          <p:cNvPr id="7" name="Immagine 6" descr="Immagine che contiene testo, schermata, Carattere, algebra&#10;&#10;Descrizione generata automaticamente">
            <a:extLst>
              <a:ext uri="{FF2B5EF4-FFF2-40B4-BE49-F238E27FC236}">
                <a16:creationId xmlns:a16="http://schemas.microsoft.com/office/drawing/2014/main" id="{E4F49AE8-4B36-8973-BB3C-EB6E9D40E1F7}"/>
              </a:ext>
            </a:extLst>
          </p:cNvPr>
          <p:cNvPicPr>
            <a:picLocks noChangeAspect="1"/>
          </p:cNvPicPr>
          <p:nvPr/>
        </p:nvPicPr>
        <p:blipFill>
          <a:blip r:embed="rId3"/>
          <a:stretch>
            <a:fillRect/>
          </a:stretch>
        </p:blipFill>
        <p:spPr>
          <a:xfrm>
            <a:off x="4139376" y="4218462"/>
            <a:ext cx="7772400" cy="2419709"/>
          </a:xfrm>
          <a:prstGeom prst="rect">
            <a:avLst/>
          </a:prstGeom>
        </p:spPr>
      </p:pic>
      <p:cxnSp>
        <p:nvCxnSpPr>
          <p:cNvPr id="3" name="Connettore 2 2">
            <a:extLst>
              <a:ext uri="{FF2B5EF4-FFF2-40B4-BE49-F238E27FC236}">
                <a16:creationId xmlns:a16="http://schemas.microsoft.com/office/drawing/2014/main" id="{798849F1-0143-F551-11B5-BAF490866B2D}"/>
              </a:ext>
            </a:extLst>
          </p:cNvPr>
          <p:cNvCxnSpPr/>
          <p:nvPr/>
        </p:nvCxnSpPr>
        <p:spPr>
          <a:xfrm flipH="1">
            <a:off x="4829175" y="1100138"/>
            <a:ext cx="2600325" cy="18145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85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linea, numero, Diagramma&#10;&#10;Descrizione generata automaticamente">
            <a:extLst>
              <a:ext uri="{FF2B5EF4-FFF2-40B4-BE49-F238E27FC236}">
                <a16:creationId xmlns:a16="http://schemas.microsoft.com/office/drawing/2014/main" id="{9890F4B5-59B2-E51D-D996-48D25039EAF2}"/>
              </a:ext>
            </a:extLst>
          </p:cNvPr>
          <p:cNvPicPr>
            <a:picLocks noGrp="1" noChangeAspect="1"/>
          </p:cNvPicPr>
          <p:nvPr>
            <p:ph idx="1"/>
          </p:nvPr>
        </p:nvPicPr>
        <p:blipFill>
          <a:blip r:embed="rId2"/>
          <a:stretch>
            <a:fillRect/>
          </a:stretch>
        </p:blipFill>
        <p:spPr>
          <a:xfrm>
            <a:off x="0" y="0"/>
            <a:ext cx="8423611" cy="4351338"/>
          </a:xfrm>
        </p:spPr>
      </p:pic>
      <p:pic>
        <p:nvPicPr>
          <p:cNvPr id="11" name="Immagine 10" descr="Immagine che contiene testo, schermata, Carattere, numero&#10;&#10;Descrizione generata automaticamente">
            <a:extLst>
              <a:ext uri="{FF2B5EF4-FFF2-40B4-BE49-F238E27FC236}">
                <a16:creationId xmlns:a16="http://schemas.microsoft.com/office/drawing/2014/main" id="{0912D22B-542D-5A0E-B389-3B391EC13448}"/>
              </a:ext>
            </a:extLst>
          </p:cNvPr>
          <p:cNvPicPr>
            <a:picLocks noChangeAspect="1"/>
          </p:cNvPicPr>
          <p:nvPr/>
        </p:nvPicPr>
        <p:blipFill>
          <a:blip r:embed="rId3"/>
          <a:stretch>
            <a:fillRect/>
          </a:stretch>
        </p:blipFill>
        <p:spPr>
          <a:xfrm>
            <a:off x="5672137" y="4102903"/>
            <a:ext cx="5857876" cy="2694624"/>
          </a:xfrm>
          <a:prstGeom prst="rect">
            <a:avLst/>
          </a:prstGeom>
        </p:spPr>
      </p:pic>
      <p:sp>
        <p:nvSpPr>
          <p:cNvPr id="2" name="CasellaDiTesto 1">
            <a:extLst>
              <a:ext uri="{FF2B5EF4-FFF2-40B4-BE49-F238E27FC236}">
                <a16:creationId xmlns:a16="http://schemas.microsoft.com/office/drawing/2014/main" id="{CC8C5BD4-9FC0-3183-6EA7-384813112F74}"/>
              </a:ext>
            </a:extLst>
          </p:cNvPr>
          <p:cNvSpPr txBox="1"/>
          <p:nvPr/>
        </p:nvSpPr>
        <p:spPr>
          <a:xfrm>
            <a:off x="8021213" y="914401"/>
            <a:ext cx="3865987" cy="1754326"/>
          </a:xfrm>
          <a:prstGeom prst="rect">
            <a:avLst/>
          </a:prstGeom>
          <a:noFill/>
        </p:spPr>
        <p:txBody>
          <a:bodyPr wrap="square" rtlCol="0">
            <a:spAutoFit/>
          </a:bodyPr>
          <a:lstStyle/>
          <a:p>
            <a:r>
              <a:rPr lang="it-IT" dirty="0"/>
              <a:t>Quando cercano formazione di livello</a:t>
            </a:r>
          </a:p>
          <a:p>
            <a:r>
              <a:rPr lang="it-IT" dirty="0"/>
              <a:t>universitario, gli over-30 italiani, cioè il </a:t>
            </a:r>
          </a:p>
          <a:p>
            <a:r>
              <a:rPr lang="it-IT" dirty="0"/>
              <a:t>bacino d’utenza su cui il sistema universitario dovrebbe sopravvivere,  devono rivolgersi a corsi telematici privati</a:t>
            </a:r>
          </a:p>
        </p:txBody>
      </p:sp>
    </p:spTree>
    <p:extLst>
      <p:ext uri="{BB962C8B-B14F-4D97-AF65-F5344CB8AC3E}">
        <p14:creationId xmlns:p14="http://schemas.microsoft.com/office/powerpoint/2010/main" val="1673437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D55847-5B95-2264-1B6E-F590D93ABA0C}"/>
              </a:ext>
            </a:extLst>
          </p:cNvPr>
          <p:cNvSpPr>
            <a:spLocks noGrp="1"/>
          </p:cNvSpPr>
          <p:nvPr>
            <p:ph type="title"/>
          </p:nvPr>
        </p:nvSpPr>
        <p:spPr/>
        <p:txBody>
          <a:bodyPr/>
          <a:lstStyle/>
          <a:p>
            <a:endParaRPr lang="en-US"/>
          </a:p>
        </p:txBody>
      </p:sp>
      <p:sp>
        <p:nvSpPr>
          <p:cNvPr id="3" name="Segnaposto contenuto 2">
            <a:extLst>
              <a:ext uri="{FF2B5EF4-FFF2-40B4-BE49-F238E27FC236}">
                <a16:creationId xmlns:a16="http://schemas.microsoft.com/office/drawing/2014/main" id="{3C525263-1BC2-1E34-0BD8-2D3D7AFEA232}"/>
              </a:ext>
            </a:extLst>
          </p:cNvPr>
          <p:cNvSpPr>
            <a:spLocks noGrp="1"/>
          </p:cNvSpPr>
          <p:nvPr>
            <p:ph idx="1"/>
          </p:nvPr>
        </p:nvSpPr>
        <p:spPr/>
        <p:txBody>
          <a:bodyPr/>
          <a:lstStyle/>
          <a:p>
            <a:endParaRPr lang="en-US"/>
          </a:p>
        </p:txBody>
      </p:sp>
      <p:pic>
        <p:nvPicPr>
          <p:cNvPr id="4" name="Immagine 3" descr="Immagine che contiene testo, schermata, numero, Carattere&#10;&#10;Descrizione generata automaticamente">
            <a:extLst>
              <a:ext uri="{FF2B5EF4-FFF2-40B4-BE49-F238E27FC236}">
                <a16:creationId xmlns:a16="http://schemas.microsoft.com/office/drawing/2014/main" id="{4FB7746A-DB3E-4884-D6F4-96ADCDE28C56}"/>
              </a:ext>
            </a:extLst>
          </p:cNvPr>
          <p:cNvPicPr>
            <a:picLocks noChangeAspect="1"/>
          </p:cNvPicPr>
          <p:nvPr/>
        </p:nvPicPr>
        <p:blipFill>
          <a:blip r:embed="rId2"/>
          <a:stretch>
            <a:fillRect/>
          </a:stretch>
        </p:blipFill>
        <p:spPr>
          <a:xfrm>
            <a:off x="0" y="146050"/>
            <a:ext cx="12058372" cy="6211888"/>
          </a:xfrm>
          <a:prstGeom prst="rect">
            <a:avLst/>
          </a:prstGeom>
        </p:spPr>
      </p:pic>
      <p:sp>
        <p:nvSpPr>
          <p:cNvPr id="5" name="CasellaDiTesto 4">
            <a:extLst>
              <a:ext uri="{FF2B5EF4-FFF2-40B4-BE49-F238E27FC236}">
                <a16:creationId xmlns:a16="http://schemas.microsoft.com/office/drawing/2014/main" id="{6BCCA969-2C49-8BC9-451B-682E2818D899}"/>
              </a:ext>
            </a:extLst>
          </p:cNvPr>
          <p:cNvSpPr txBox="1"/>
          <p:nvPr/>
        </p:nvSpPr>
        <p:spPr>
          <a:xfrm>
            <a:off x="0" y="0"/>
            <a:ext cx="5340308" cy="1754326"/>
          </a:xfrm>
          <a:prstGeom prst="rect">
            <a:avLst/>
          </a:prstGeom>
          <a:noFill/>
        </p:spPr>
        <p:txBody>
          <a:bodyPr wrap="none" rtlCol="0">
            <a:spAutoFit/>
          </a:bodyPr>
          <a:lstStyle/>
          <a:p>
            <a:r>
              <a:rPr lang="it-IT" dirty="0"/>
              <a:t>Fonte: cruscotto ANVUR, estratti ieri. </a:t>
            </a:r>
          </a:p>
          <a:p>
            <a:endParaRPr lang="it-IT" dirty="0"/>
          </a:p>
          <a:p>
            <a:r>
              <a:rPr lang="it-IT" dirty="0"/>
              <a:t>Le </a:t>
            </a:r>
            <a:r>
              <a:rPr lang="it-IT" dirty="0" err="1"/>
              <a:t>univ</a:t>
            </a:r>
            <a:r>
              <a:rPr lang="it-IT" dirty="0"/>
              <a:t> tradizionali hanno 2000 studenti in telematiche</a:t>
            </a:r>
          </a:p>
          <a:p>
            <a:r>
              <a:rPr lang="it-IT" dirty="0"/>
              <a:t>o miste, su 1.650.000 complessivi. </a:t>
            </a:r>
          </a:p>
          <a:p>
            <a:endParaRPr lang="it-IT" dirty="0"/>
          </a:p>
          <a:p>
            <a:r>
              <a:rPr lang="it-IT" dirty="0"/>
              <a:t>Le telematiche private ne hanno 192.000</a:t>
            </a:r>
          </a:p>
        </p:txBody>
      </p:sp>
    </p:spTree>
    <p:extLst>
      <p:ext uri="{BB962C8B-B14F-4D97-AF65-F5344CB8AC3E}">
        <p14:creationId xmlns:p14="http://schemas.microsoft.com/office/powerpoint/2010/main" val="31517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testo, schermata, numero, linea&#10;&#10;Descrizione generata automaticamente">
            <a:extLst>
              <a:ext uri="{FF2B5EF4-FFF2-40B4-BE49-F238E27FC236}">
                <a16:creationId xmlns:a16="http://schemas.microsoft.com/office/drawing/2014/main" id="{82995BBE-932E-72BD-8305-FE0FB7B8F85A}"/>
              </a:ext>
            </a:extLst>
          </p:cNvPr>
          <p:cNvPicPr>
            <a:picLocks noChangeAspect="1"/>
          </p:cNvPicPr>
          <p:nvPr/>
        </p:nvPicPr>
        <p:blipFill>
          <a:blip r:embed="rId2"/>
          <a:stretch>
            <a:fillRect/>
          </a:stretch>
        </p:blipFill>
        <p:spPr>
          <a:xfrm>
            <a:off x="2472045" y="3347515"/>
            <a:ext cx="9667309" cy="2839529"/>
          </a:xfrm>
          <a:prstGeom prst="rect">
            <a:avLst/>
          </a:prstGeom>
        </p:spPr>
      </p:pic>
      <p:pic>
        <p:nvPicPr>
          <p:cNvPr id="13" name="Immagine 12" descr="Immagine che contiene testo, Carattere, numero, schermata&#10;&#10;Descrizione generata automaticamente">
            <a:extLst>
              <a:ext uri="{FF2B5EF4-FFF2-40B4-BE49-F238E27FC236}">
                <a16:creationId xmlns:a16="http://schemas.microsoft.com/office/drawing/2014/main" id="{A1E6E870-76C2-CE19-C5D6-6050A591332B}"/>
              </a:ext>
            </a:extLst>
          </p:cNvPr>
          <p:cNvPicPr>
            <a:picLocks noChangeAspect="1"/>
          </p:cNvPicPr>
          <p:nvPr/>
        </p:nvPicPr>
        <p:blipFill>
          <a:blip r:embed="rId3"/>
          <a:stretch>
            <a:fillRect/>
          </a:stretch>
        </p:blipFill>
        <p:spPr>
          <a:xfrm>
            <a:off x="-28576" y="307915"/>
            <a:ext cx="7772400" cy="3039600"/>
          </a:xfrm>
          <a:prstGeom prst="rect">
            <a:avLst/>
          </a:prstGeom>
        </p:spPr>
      </p:pic>
      <p:sp>
        <p:nvSpPr>
          <p:cNvPr id="14" name="CasellaDiTesto 13">
            <a:extLst>
              <a:ext uri="{FF2B5EF4-FFF2-40B4-BE49-F238E27FC236}">
                <a16:creationId xmlns:a16="http://schemas.microsoft.com/office/drawing/2014/main" id="{F9434C82-C0C3-3F88-F9F6-9DD0BDEAD0CD}"/>
              </a:ext>
            </a:extLst>
          </p:cNvPr>
          <p:cNvSpPr txBox="1"/>
          <p:nvPr/>
        </p:nvSpPr>
        <p:spPr>
          <a:xfrm>
            <a:off x="7370544" y="809411"/>
            <a:ext cx="4941033" cy="2308324"/>
          </a:xfrm>
          <a:prstGeom prst="rect">
            <a:avLst/>
          </a:prstGeom>
          <a:noFill/>
        </p:spPr>
        <p:txBody>
          <a:bodyPr wrap="none" rtlCol="0">
            <a:spAutoFit/>
          </a:bodyPr>
          <a:lstStyle/>
          <a:p>
            <a:r>
              <a:rPr lang="en-US" dirty="0"/>
              <a:t>Nel 2022 sui 5.031 </a:t>
            </a:r>
            <a:r>
              <a:rPr lang="en-US" dirty="0" err="1"/>
              <a:t>corsi</a:t>
            </a:r>
            <a:r>
              <a:rPr lang="en-US" dirty="0"/>
              <a:t> di </a:t>
            </a:r>
            <a:r>
              <a:rPr lang="en-US" dirty="0" err="1"/>
              <a:t>laurea</a:t>
            </a:r>
            <a:r>
              <a:rPr lang="en-US" dirty="0"/>
              <a:t> </a:t>
            </a:r>
            <a:r>
              <a:rPr lang="en-US" dirty="0" err="1"/>
              <a:t>offerti</a:t>
            </a:r>
            <a:endParaRPr lang="en-US" dirty="0"/>
          </a:p>
          <a:p>
            <a:r>
              <a:rPr lang="en-US" dirty="0" err="1"/>
              <a:t>dalle</a:t>
            </a:r>
            <a:r>
              <a:rPr lang="en-US" dirty="0"/>
              <a:t> univ </a:t>
            </a:r>
            <a:r>
              <a:rPr lang="en-US" dirty="0" err="1"/>
              <a:t>tradizionali</a:t>
            </a:r>
            <a:r>
              <a:rPr lang="en-US" dirty="0"/>
              <a:t>, ben 20 </a:t>
            </a:r>
            <a:r>
              <a:rPr lang="en-US" dirty="0" err="1"/>
              <a:t>erano</a:t>
            </a:r>
            <a:r>
              <a:rPr lang="en-US" dirty="0"/>
              <a:t> </a:t>
            </a:r>
            <a:r>
              <a:rPr lang="en-US" dirty="0" err="1"/>
              <a:t>telematici</a:t>
            </a:r>
            <a:endParaRPr lang="en-US" dirty="0"/>
          </a:p>
          <a:p>
            <a:r>
              <a:rPr lang="en-US" dirty="0"/>
              <a:t>o </a:t>
            </a:r>
            <a:r>
              <a:rPr lang="en-US" dirty="0" err="1"/>
              <a:t>misti</a:t>
            </a:r>
            <a:r>
              <a:rPr lang="en-US" dirty="0"/>
              <a:t> (son </a:t>
            </a:r>
            <a:r>
              <a:rPr lang="en-US" dirty="0" err="1"/>
              <a:t>diventati</a:t>
            </a:r>
            <a:r>
              <a:rPr lang="en-US" dirty="0"/>
              <a:t> 25 </a:t>
            </a:r>
            <a:r>
              <a:rPr lang="en-US" dirty="0" err="1"/>
              <a:t>nel</a:t>
            </a:r>
            <a:r>
              <a:rPr lang="en-US" dirty="0"/>
              <a:t> 2023).</a:t>
            </a:r>
          </a:p>
          <a:p>
            <a:endParaRPr lang="en-US" dirty="0"/>
          </a:p>
          <a:p>
            <a:r>
              <a:rPr lang="en-US" dirty="0"/>
              <a:t>Le </a:t>
            </a:r>
            <a:r>
              <a:rPr lang="en-US" dirty="0" err="1"/>
              <a:t>telematiche</a:t>
            </a:r>
            <a:r>
              <a:rPr lang="en-US" dirty="0"/>
              <a:t> private ne </a:t>
            </a:r>
            <a:r>
              <a:rPr lang="en-US" dirty="0" err="1"/>
              <a:t>offrivano</a:t>
            </a:r>
            <a:r>
              <a:rPr lang="en-US" dirty="0"/>
              <a:t> 149 (</a:t>
            </a:r>
            <a:r>
              <a:rPr lang="en-US" dirty="0" err="1"/>
              <a:t>oggi</a:t>
            </a:r>
            <a:r>
              <a:rPr lang="en-US" dirty="0"/>
              <a:t> 160)</a:t>
            </a:r>
          </a:p>
          <a:p>
            <a:endParaRPr lang="en-US" dirty="0"/>
          </a:p>
          <a:p>
            <a:r>
              <a:rPr lang="en-US" dirty="0"/>
              <a:t>Le univ </a:t>
            </a:r>
            <a:r>
              <a:rPr lang="en-US" dirty="0" err="1"/>
              <a:t>tradizionali</a:t>
            </a:r>
            <a:r>
              <a:rPr lang="en-US" dirty="0"/>
              <a:t> </a:t>
            </a:r>
            <a:r>
              <a:rPr lang="en-US" dirty="0" err="1"/>
              <a:t>sono</a:t>
            </a:r>
            <a:r>
              <a:rPr lang="en-US" dirty="0"/>
              <a:t> 85. Le </a:t>
            </a:r>
            <a:r>
              <a:rPr lang="en-US" dirty="0" err="1"/>
              <a:t>telematiche</a:t>
            </a:r>
            <a:r>
              <a:rPr lang="en-US" dirty="0"/>
              <a:t> private</a:t>
            </a:r>
          </a:p>
          <a:p>
            <a:r>
              <a:rPr lang="en-US" dirty="0" err="1"/>
              <a:t>sono</a:t>
            </a:r>
            <a:r>
              <a:rPr lang="en-US" dirty="0"/>
              <a:t> 11. </a:t>
            </a:r>
          </a:p>
        </p:txBody>
      </p:sp>
    </p:spTree>
    <p:extLst>
      <p:ext uri="{BB962C8B-B14F-4D97-AF65-F5344CB8AC3E}">
        <p14:creationId xmlns:p14="http://schemas.microsoft.com/office/powerpoint/2010/main" val="272980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3945CC-9380-C5C7-0D5D-A43D12745007}"/>
              </a:ext>
            </a:extLst>
          </p:cNvPr>
          <p:cNvSpPr>
            <a:spLocks noGrp="1"/>
          </p:cNvSpPr>
          <p:nvPr>
            <p:ph type="title"/>
          </p:nvPr>
        </p:nvSpPr>
        <p:spPr>
          <a:xfrm>
            <a:off x="0" y="-249237"/>
            <a:ext cx="10515600" cy="1325563"/>
          </a:xfrm>
        </p:spPr>
        <p:txBody>
          <a:bodyPr/>
          <a:lstStyle/>
          <a:p>
            <a:r>
              <a:rPr lang="it-IT" dirty="0"/>
              <a:t>Si parla di corsi di buona qualità?</a:t>
            </a:r>
          </a:p>
        </p:txBody>
      </p:sp>
      <p:pic>
        <p:nvPicPr>
          <p:cNvPr id="5" name="Segnaposto contenuto 4" descr="Immagine che contiene schermata, testo, Carattere&#10;&#10;Descrizione generata automaticamente">
            <a:extLst>
              <a:ext uri="{FF2B5EF4-FFF2-40B4-BE49-F238E27FC236}">
                <a16:creationId xmlns:a16="http://schemas.microsoft.com/office/drawing/2014/main" id="{85BA70A2-1070-40CB-3BBF-91C21D852D0D}"/>
              </a:ext>
            </a:extLst>
          </p:cNvPr>
          <p:cNvPicPr>
            <a:picLocks noGrp="1" noChangeAspect="1"/>
          </p:cNvPicPr>
          <p:nvPr>
            <p:ph idx="1"/>
          </p:nvPr>
        </p:nvPicPr>
        <p:blipFill>
          <a:blip r:embed="rId2"/>
          <a:stretch>
            <a:fillRect/>
          </a:stretch>
        </p:blipFill>
        <p:spPr>
          <a:xfrm>
            <a:off x="180975" y="714644"/>
            <a:ext cx="7820025" cy="2933289"/>
          </a:xfrm>
        </p:spPr>
      </p:pic>
      <p:pic>
        <p:nvPicPr>
          <p:cNvPr id="6" name="Segnaposto contenuto 3" descr="Immagine che contiene testo, numero, schermata, Carattere&#10;&#10;Descrizione generata automaticamente">
            <a:extLst>
              <a:ext uri="{FF2B5EF4-FFF2-40B4-BE49-F238E27FC236}">
                <a16:creationId xmlns:a16="http://schemas.microsoft.com/office/drawing/2014/main" id="{ACA00C30-1196-7F1E-F1B9-C00349C6FBE3}"/>
              </a:ext>
            </a:extLst>
          </p:cNvPr>
          <p:cNvPicPr>
            <a:picLocks noChangeAspect="1"/>
          </p:cNvPicPr>
          <p:nvPr/>
        </p:nvPicPr>
        <p:blipFill>
          <a:blip r:embed="rId3"/>
          <a:stretch>
            <a:fillRect/>
          </a:stretch>
        </p:blipFill>
        <p:spPr>
          <a:xfrm>
            <a:off x="1924070" y="3571880"/>
            <a:ext cx="10235819" cy="3429000"/>
          </a:xfrm>
          <a:prstGeom prst="rect">
            <a:avLst/>
          </a:prstGeom>
        </p:spPr>
      </p:pic>
      <p:sp>
        <p:nvSpPr>
          <p:cNvPr id="7" name="Rettangolo 6">
            <a:extLst>
              <a:ext uri="{FF2B5EF4-FFF2-40B4-BE49-F238E27FC236}">
                <a16:creationId xmlns:a16="http://schemas.microsoft.com/office/drawing/2014/main" id="{E7A5539E-E76D-18F0-FA78-215F0E7057D0}"/>
              </a:ext>
            </a:extLst>
          </p:cNvPr>
          <p:cNvSpPr/>
          <p:nvPr/>
        </p:nvSpPr>
        <p:spPr>
          <a:xfrm>
            <a:off x="9186861" y="5786443"/>
            <a:ext cx="2614613" cy="51435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C4CC5EC0-3EDC-4878-44DC-1C98606939D7}"/>
              </a:ext>
            </a:extLst>
          </p:cNvPr>
          <p:cNvSpPr txBox="1"/>
          <p:nvPr/>
        </p:nvSpPr>
        <p:spPr>
          <a:xfrm>
            <a:off x="923944" y="4857750"/>
            <a:ext cx="2000252" cy="646331"/>
          </a:xfrm>
          <a:prstGeom prst="rect">
            <a:avLst/>
          </a:prstGeom>
          <a:noFill/>
        </p:spPr>
        <p:txBody>
          <a:bodyPr wrap="square" rtlCol="0">
            <a:spAutoFit/>
          </a:bodyPr>
          <a:lstStyle/>
          <a:p>
            <a:r>
              <a:rPr lang="it-IT" sz="3600" dirty="0"/>
              <a:t>No.</a:t>
            </a:r>
          </a:p>
        </p:txBody>
      </p:sp>
    </p:spTree>
    <p:extLst>
      <p:ext uri="{BB962C8B-B14F-4D97-AF65-F5344CB8AC3E}">
        <p14:creationId xmlns:p14="http://schemas.microsoft.com/office/powerpoint/2010/main" val="192576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4">
            <a:extLst>
              <a:ext uri="{FF2B5EF4-FFF2-40B4-BE49-F238E27FC236}">
                <a16:creationId xmlns:a16="http://schemas.microsoft.com/office/drawing/2014/main" id="{372E04B7-B22D-F122-558B-BCAE80C3768C}"/>
              </a:ext>
            </a:extLst>
          </p:cNvPr>
          <p:cNvSpPr>
            <a:spLocks noGrp="1"/>
          </p:cNvSpPr>
          <p:nvPr>
            <p:ph type="title"/>
          </p:nvPr>
        </p:nvSpPr>
        <p:spPr>
          <a:xfrm>
            <a:off x="1371599" y="294538"/>
            <a:ext cx="9895951" cy="1033669"/>
          </a:xfrm>
        </p:spPr>
        <p:txBody>
          <a:bodyPr>
            <a:normAutofit/>
          </a:bodyPr>
          <a:lstStyle/>
          <a:p>
            <a:r>
              <a:rPr lang="it-IT" sz="4000" dirty="0">
                <a:solidFill>
                  <a:srgbClr val="FFFFFF"/>
                </a:solidFill>
              </a:rPr>
              <a:t>Ma l’input top-down dal MUR è...</a:t>
            </a:r>
          </a:p>
        </p:txBody>
      </p:sp>
      <p:sp>
        <p:nvSpPr>
          <p:cNvPr id="6" name="Segnaposto contenuto 5">
            <a:extLst>
              <a:ext uri="{FF2B5EF4-FFF2-40B4-BE49-F238E27FC236}">
                <a16:creationId xmlns:a16="http://schemas.microsoft.com/office/drawing/2014/main" id="{D743F164-9D3F-401C-9C8F-9B0524065F4A}"/>
              </a:ext>
            </a:extLst>
          </p:cNvPr>
          <p:cNvSpPr>
            <a:spLocks noGrp="1"/>
          </p:cNvSpPr>
          <p:nvPr>
            <p:ph idx="1"/>
          </p:nvPr>
        </p:nvSpPr>
        <p:spPr>
          <a:xfrm>
            <a:off x="1828799" y="2261047"/>
            <a:ext cx="9724031" cy="3683358"/>
          </a:xfrm>
        </p:spPr>
        <p:txBody>
          <a:bodyPr anchor="ctr">
            <a:normAutofit/>
          </a:bodyPr>
          <a:lstStyle/>
          <a:p>
            <a:pPr marL="0" indent="0">
              <a:buNone/>
            </a:pPr>
            <a:r>
              <a:rPr lang="it-IT" sz="4800" dirty="0"/>
              <a:t>«Scusate, abbiamo scherzato!»</a:t>
            </a:r>
          </a:p>
        </p:txBody>
      </p:sp>
    </p:spTree>
    <p:extLst>
      <p:ext uri="{BB962C8B-B14F-4D97-AF65-F5344CB8AC3E}">
        <p14:creationId xmlns:p14="http://schemas.microsoft.com/office/powerpoint/2010/main" val="419377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Google Shape;163;p3">
            <a:extLst>
              <a:ext uri="{FF2B5EF4-FFF2-40B4-BE49-F238E27FC236}">
                <a16:creationId xmlns:a16="http://schemas.microsoft.com/office/drawing/2014/main" id="{B4B5A66A-66E1-47E0-94BA-9601D1181966}"/>
              </a:ext>
            </a:extLst>
          </p:cNvPr>
          <p:cNvSpPr txBox="1"/>
          <p:nvPr/>
        </p:nvSpPr>
        <p:spPr>
          <a:xfrm>
            <a:off x="5263395" y="1433818"/>
            <a:ext cx="6063171" cy="4247276"/>
          </a:xfrm>
          <a:prstGeom prst="rect">
            <a:avLst/>
          </a:prstGeom>
          <a:noFill/>
          <a:ln>
            <a:noFill/>
          </a:ln>
        </p:spPr>
        <p:txBody>
          <a:bodyPr spcFirstLastPara="1" wrap="square" lIns="91425" tIns="45700" rIns="91425" bIns="45700">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By the Next Generation EU program, the Ministry has initiated procedures to finance the lines of action under Mission 4 Education and Research declined in the PNRR. </a:t>
            </a:r>
          </a:p>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endParaRPr kumimoji="0" lang="en-US"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Thanks to the resources made available by the PNRR, amounting to </a:t>
            </a:r>
            <a:r>
              <a:rPr kumimoji="0" lang="en-US" sz="1800" b="1"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11,73 billion euros allocated to MUR</a:t>
            </a:r>
            <a:r>
              <a:rPr kumimoji="0" lang="en-US"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the Italian </a:t>
            </a:r>
            <a:r>
              <a:rPr kumimoji="0" lang="en-US"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panose="020B0604020202020204" pitchFamily="34" charset="0"/>
              </a:rPr>
              <a:t>system is entering a phase of substantial change. The resources and projects underway constitute an unprecedented boost for our system to enable the overall growth of the national system. </a:t>
            </a:r>
            <a:endParaRPr kumimoji="0" lang="en-IE" sz="1800" b="1" i="0" u="none" strike="noStrike" kern="0" cap="none" spc="0" normalizeH="0" baseline="0" noProof="0" dirty="0">
              <a:ln>
                <a:noFill/>
              </a:ln>
              <a:solidFill>
                <a:srgbClr val="FF0000"/>
              </a:solidFill>
              <a:effectLst/>
              <a:highlight>
                <a:srgbClr val="FFFF00"/>
              </a:highlight>
              <a:uLnTx/>
              <a:uFillTx/>
              <a:latin typeface="Arial"/>
              <a:ea typeface="Arial"/>
              <a:cs typeface="Arial"/>
              <a:sym typeface="Arial"/>
            </a:endParaRPr>
          </a:p>
        </p:txBody>
      </p:sp>
      <p:sp>
        <p:nvSpPr>
          <p:cNvPr id="21508" name="Google Shape;165;p3">
            <a:extLst>
              <a:ext uri="{FF2B5EF4-FFF2-40B4-BE49-F238E27FC236}">
                <a16:creationId xmlns:a16="http://schemas.microsoft.com/office/drawing/2014/main" id="{D97FDF2A-D9F0-4CDD-8D75-16D599A5B636}"/>
              </a:ext>
            </a:extLst>
          </p:cNvPr>
          <p:cNvSpPr txBox="1">
            <a:spLocks noChangeArrowheads="1"/>
          </p:cNvSpPr>
          <p:nvPr/>
        </p:nvSpPr>
        <p:spPr bwMode="auto">
          <a:xfrm>
            <a:off x="969963" y="357188"/>
            <a:ext cx="105156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0"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
                <a:srgbClr val="004494"/>
              </a:buClr>
              <a:buSzPts val="3600"/>
              <a:buFont typeface="Arial" panose="020B0604020202020204" pitchFamily="34" charset="0"/>
              <a:buNone/>
              <a:tabLst/>
              <a:defRPr/>
            </a:pPr>
            <a:br>
              <a:rPr kumimoji="0" lang="en-IE" altLang="it-IT" sz="3600" b="1"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sym typeface="Arial" panose="020B0604020202020204" pitchFamily="34" charset="0"/>
              </a:rPr>
            </a:br>
            <a:br>
              <a:rPr kumimoji="0" lang="en-IE" altLang="it-IT" sz="3600" b="1"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sym typeface="Arial" panose="020B0604020202020204" pitchFamily="34" charset="0"/>
              </a:rPr>
            </a:br>
            <a:br>
              <a:rPr kumimoji="0" lang="en-IE" altLang="it-IT" sz="3600" b="1"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sym typeface="Arial" panose="020B0604020202020204" pitchFamily="34" charset="0"/>
              </a:rPr>
            </a:br>
            <a:br>
              <a:rPr kumimoji="0" lang="en-IE" altLang="it-IT" sz="3600" b="1"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sym typeface="Arial" panose="020B0604020202020204" pitchFamily="34" charset="0"/>
              </a:rPr>
            </a:br>
            <a:r>
              <a:rPr kumimoji="0" lang="en-IE" altLang="it-IT" sz="3600" b="1"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sym typeface="Arial" panose="020B0604020202020204" pitchFamily="34" charset="0"/>
              </a:rPr>
              <a:t>State of play</a:t>
            </a:r>
            <a:endParaRPr kumimoji="0" lang="it-IT" altLang="it-IT" sz="3600" b="1" i="0" u="none" strike="noStrike" kern="1200" cap="none" spc="0" normalizeH="0" baseline="0" noProof="0" dirty="0">
              <a:ln>
                <a:noFill/>
              </a:ln>
              <a:solidFill>
                <a:srgbClr val="034EA2"/>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Immagine 1">
            <a:extLst>
              <a:ext uri="{FF2B5EF4-FFF2-40B4-BE49-F238E27FC236}">
                <a16:creationId xmlns:a16="http://schemas.microsoft.com/office/drawing/2014/main" id="{0132AA73-C54D-4622-A3CD-35DF7A6DF829}"/>
              </a:ext>
            </a:extLst>
          </p:cNvPr>
          <p:cNvPicPr>
            <a:picLocks noChangeAspect="1"/>
          </p:cNvPicPr>
          <p:nvPr/>
        </p:nvPicPr>
        <p:blipFill>
          <a:blip r:embed="rId3"/>
          <a:stretch>
            <a:fillRect/>
          </a:stretch>
        </p:blipFill>
        <p:spPr>
          <a:xfrm>
            <a:off x="969963" y="2356399"/>
            <a:ext cx="3995737" cy="2407688"/>
          </a:xfrm>
          <a:prstGeom prst="rect">
            <a:avLst/>
          </a:prstGeom>
        </p:spPr>
      </p:pic>
      <p:pic>
        <p:nvPicPr>
          <p:cNvPr id="3" name="Immagine 2">
            <a:extLst>
              <a:ext uri="{FF2B5EF4-FFF2-40B4-BE49-F238E27FC236}">
                <a16:creationId xmlns:a16="http://schemas.microsoft.com/office/drawing/2014/main" id="{85ADAE43-DFF9-15F4-E8F1-3F44014BFAA6}"/>
              </a:ext>
            </a:extLst>
          </p:cNvPr>
          <p:cNvPicPr>
            <a:picLocks noChangeAspect="1"/>
          </p:cNvPicPr>
          <p:nvPr/>
        </p:nvPicPr>
        <p:blipFill>
          <a:blip r:embed="rId4"/>
          <a:stretch>
            <a:fillRect/>
          </a:stretch>
        </p:blipFill>
        <p:spPr>
          <a:xfrm>
            <a:off x="10798370" y="511370"/>
            <a:ext cx="628455" cy="628455"/>
          </a:xfrm>
          <a:prstGeom prst="rect">
            <a:avLst/>
          </a:prstGeom>
        </p:spPr>
      </p:pic>
      <p:sp>
        <p:nvSpPr>
          <p:cNvPr id="4" name="CasellaDiTesto 3">
            <a:extLst>
              <a:ext uri="{FF2B5EF4-FFF2-40B4-BE49-F238E27FC236}">
                <a16:creationId xmlns:a16="http://schemas.microsoft.com/office/drawing/2014/main" id="{D7549B99-EBDC-11E0-A7F5-BA0ECD2F6089}"/>
              </a:ext>
            </a:extLst>
          </p:cNvPr>
          <p:cNvSpPr txBox="1"/>
          <p:nvPr/>
        </p:nvSpPr>
        <p:spPr>
          <a:xfrm>
            <a:off x="686649" y="6193035"/>
            <a:ext cx="44595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3</a:t>
            </a:r>
            <a:r>
              <a:rPr kumimoji="0" lang="it-IT"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/22</a:t>
            </a:r>
            <a:endParaRPr kumimoji="0" lang="it-IT"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CasellaDiTesto 4">
            <a:extLst>
              <a:ext uri="{FF2B5EF4-FFF2-40B4-BE49-F238E27FC236}">
                <a16:creationId xmlns:a16="http://schemas.microsoft.com/office/drawing/2014/main" id="{90B6CA76-AB19-9925-DFBA-322EC886D346}"/>
              </a:ext>
            </a:extLst>
          </p:cNvPr>
          <p:cNvSpPr txBox="1"/>
          <p:nvPr/>
        </p:nvSpPr>
        <p:spPr>
          <a:xfrm>
            <a:off x="5407856" y="164468"/>
            <a:ext cx="5250155" cy="1477328"/>
          </a:xfrm>
          <a:prstGeom prst="rect">
            <a:avLst/>
          </a:prstGeom>
          <a:noFill/>
        </p:spPr>
        <p:txBody>
          <a:bodyPr wrap="none" rtlCol="0">
            <a:spAutoFit/>
          </a:bodyPr>
          <a:lstStyle/>
          <a:p>
            <a:r>
              <a:rPr lang="en-US" b="1" dirty="0">
                <a:solidFill>
                  <a:srgbClr val="FF0000"/>
                </a:solidFill>
              </a:rPr>
              <a:t>30 </a:t>
            </a:r>
            <a:r>
              <a:rPr lang="en-US" b="1" dirty="0" err="1">
                <a:solidFill>
                  <a:srgbClr val="FF0000"/>
                </a:solidFill>
              </a:rPr>
              <a:t>Settembre</a:t>
            </a:r>
            <a:r>
              <a:rPr lang="en-US" b="1" dirty="0">
                <a:solidFill>
                  <a:srgbClr val="FF0000"/>
                </a:solidFill>
              </a:rPr>
              <a:t> 2022</a:t>
            </a:r>
            <a:r>
              <a:rPr lang="en-US" b="1" dirty="0"/>
              <a:t>, “structured dialogue” </a:t>
            </a:r>
            <a:r>
              <a:rPr lang="en-US" b="1" dirty="0" err="1"/>
              <a:t>tra</a:t>
            </a:r>
            <a:endParaRPr lang="en-US" b="1" dirty="0"/>
          </a:p>
          <a:p>
            <a:r>
              <a:rPr lang="en-US" b="1" dirty="0"/>
              <a:t>MUR e DG Employ </a:t>
            </a:r>
            <a:r>
              <a:rPr lang="en-US" b="1" dirty="0" err="1"/>
              <a:t>sullo</a:t>
            </a:r>
            <a:r>
              <a:rPr lang="en-US" b="1" dirty="0"/>
              <a:t> </a:t>
            </a:r>
            <a:r>
              <a:rPr lang="en-US" b="1" dirty="0" err="1"/>
              <a:t>sviluppo</a:t>
            </a:r>
            <a:r>
              <a:rPr lang="en-US" b="1" dirty="0"/>
              <a:t> </a:t>
            </a:r>
            <a:r>
              <a:rPr lang="en-US" b="1" dirty="0" err="1"/>
              <a:t>delle</a:t>
            </a:r>
            <a:r>
              <a:rPr lang="en-US" b="1" dirty="0"/>
              <a:t> </a:t>
            </a:r>
          </a:p>
          <a:p>
            <a:r>
              <a:rPr lang="en-US" b="1" dirty="0" err="1"/>
              <a:t>politiche</a:t>
            </a:r>
            <a:r>
              <a:rPr lang="en-US" b="1" dirty="0"/>
              <a:t> </a:t>
            </a:r>
            <a:r>
              <a:rPr lang="en-US" b="1" dirty="0" err="1"/>
              <a:t>digitali</a:t>
            </a:r>
            <a:r>
              <a:rPr lang="en-US" b="1" dirty="0"/>
              <a:t> </a:t>
            </a:r>
            <a:r>
              <a:rPr lang="en-US" b="1" dirty="0" err="1"/>
              <a:t>nell’higher</a:t>
            </a:r>
            <a:r>
              <a:rPr lang="en-US" b="1" dirty="0"/>
              <a:t> education  in Italia</a:t>
            </a:r>
          </a:p>
          <a:p>
            <a:endParaRPr lang="en-US" dirty="0"/>
          </a:p>
          <a:p>
            <a:endParaRPr lang="en-US" dirty="0"/>
          </a:p>
        </p:txBody>
      </p:sp>
    </p:spTree>
    <p:extLst>
      <p:ext uri="{BB962C8B-B14F-4D97-AF65-F5344CB8AC3E}">
        <p14:creationId xmlns:p14="http://schemas.microsoft.com/office/powerpoint/2010/main" val="251451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3061E6-9205-F8E4-1F40-37B8D3EA3FEC}"/>
              </a:ext>
            </a:extLst>
          </p:cNvPr>
          <p:cNvSpPr>
            <a:spLocks noGrp="1"/>
          </p:cNvSpPr>
          <p:nvPr>
            <p:ph type="title"/>
          </p:nvPr>
        </p:nvSpPr>
        <p:spPr/>
        <p:txBody>
          <a:bodyPr>
            <a:normAutofit fontScale="90000"/>
          </a:bodyPr>
          <a:lstStyle/>
          <a:p>
            <a:r>
              <a:rPr lang="en-US" dirty="0" err="1"/>
              <a:t>Progetti</a:t>
            </a:r>
            <a:r>
              <a:rPr lang="en-US" dirty="0"/>
              <a:t> </a:t>
            </a:r>
            <a:r>
              <a:rPr lang="en-US" dirty="0" err="1"/>
              <a:t>previsti</a:t>
            </a:r>
            <a:r>
              <a:rPr lang="en-US" dirty="0"/>
              <a:t> dal PNRR e </a:t>
            </a:r>
            <a:r>
              <a:rPr lang="en-US" dirty="0" err="1"/>
              <a:t>dichiarati</a:t>
            </a:r>
            <a:r>
              <a:rPr lang="en-US" dirty="0"/>
              <a:t> </a:t>
            </a:r>
            <a:r>
              <a:rPr lang="en-US" dirty="0" err="1"/>
              <a:t>imminenti</a:t>
            </a:r>
            <a:r>
              <a:rPr lang="en-US" dirty="0"/>
              <a:t> a </a:t>
            </a:r>
            <a:r>
              <a:rPr lang="en-US" dirty="0" err="1"/>
              <a:t>settembre</a:t>
            </a:r>
            <a:r>
              <a:rPr lang="en-US" dirty="0"/>
              <a:t> 2022 </a:t>
            </a:r>
            <a:r>
              <a:rPr lang="en-US" dirty="0" err="1"/>
              <a:t>che</a:t>
            </a:r>
            <a:r>
              <a:rPr lang="en-US" dirty="0"/>
              <a:t> a </a:t>
            </a:r>
            <a:r>
              <a:rPr lang="en-US" dirty="0" err="1"/>
              <a:t>oggi</a:t>
            </a:r>
            <a:r>
              <a:rPr lang="en-US" dirty="0"/>
              <a:t> </a:t>
            </a:r>
            <a:r>
              <a:rPr lang="en-US" dirty="0" err="1"/>
              <a:t>sono</a:t>
            </a:r>
            <a:r>
              <a:rPr lang="en-US" dirty="0"/>
              <a:t> “</a:t>
            </a:r>
            <a:r>
              <a:rPr lang="en-US" dirty="0" err="1"/>
              <a:t>rinviati</a:t>
            </a:r>
            <a:r>
              <a:rPr lang="en-US" dirty="0"/>
              <a:t> a data da </a:t>
            </a:r>
            <a:r>
              <a:rPr lang="en-US" dirty="0" err="1"/>
              <a:t>destinarsi</a:t>
            </a:r>
            <a:r>
              <a:rPr lang="en-US" dirty="0"/>
              <a:t>”  </a:t>
            </a:r>
          </a:p>
        </p:txBody>
      </p:sp>
      <p:sp>
        <p:nvSpPr>
          <p:cNvPr id="3" name="Segnaposto contenuto 2">
            <a:extLst>
              <a:ext uri="{FF2B5EF4-FFF2-40B4-BE49-F238E27FC236}">
                <a16:creationId xmlns:a16="http://schemas.microsoft.com/office/drawing/2014/main" id="{6A1F15FC-6C02-D8F6-37F2-AC281E70C83C}"/>
              </a:ext>
            </a:extLst>
          </p:cNvPr>
          <p:cNvSpPr>
            <a:spLocks noGrp="1"/>
          </p:cNvSpPr>
          <p:nvPr>
            <p:ph idx="1"/>
          </p:nvPr>
        </p:nvSpPr>
        <p:spPr>
          <a:xfrm>
            <a:off x="719446" y="2645022"/>
            <a:ext cx="10515600" cy="4351338"/>
          </a:xfrm>
        </p:spPr>
        <p:txBody>
          <a:bodyPr/>
          <a:lstStyle/>
          <a:p>
            <a:r>
              <a:rPr lang="en-US" dirty="0"/>
              <a:t>Tre teaching e learning centers </a:t>
            </a:r>
            <a:r>
              <a:rPr lang="en-US" dirty="0" err="1"/>
              <a:t>nazionali</a:t>
            </a:r>
            <a:r>
              <a:rPr lang="en-US" dirty="0"/>
              <a:t>, </a:t>
            </a:r>
            <a:r>
              <a:rPr lang="en-US" dirty="0" err="1"/>
              <a:t>finanziati</a:t>
            </a:r>
            <a:r>
              <a:rPr lang="en-US" dirty="0"/>
              <a:t> per 30 </a:t>
            </a:r>
            <a:r>
              <a:rPr lang="en-US" dirty="0" err="1"/>
              <a:t>milioni</a:t>
            </a:r>
            <a:endParaRPr lang="en-US" dirty="0"/>
          </a:p>
          <a:p>
            <a:endParaRPr lang="en-US" dirty="0"/>
          </a:p>
          <a:p>
            <a:r>
              <a:rPr lang="en-US" dirty="0"/>
              <a:t>Tre digital education hubs </a:t>
            </a:r>
            <a:r>
              <a:rPr lang="en-US" dirty="0" err="1"/>
              <a:t>nazionali</a:t>
            </a:r>
            <a:r>
              <a:rPr lang="en-US" dirty="0"/>
              <a:t>, </a:t>
            </a:r>
            <a:r>
              <a:rPr lang="en-US" dirty="0" err="1"/>
              <a:t>finanziati</a:t>
            </a:r>
            <a:r>
              <a:rPr lang="en-US" dirty="0"/>
              <a:t> per 150 </a:t>
            </a:r>
            <a:r>
              <a:rPr lang="en-US" dirty="0" err="1"/>
              <a:t>milioni</a:t>
            </a:r>
            <a:endParaRPr lang="en-US" dirty="0"/>
          </a:p>
          <a:p>
            <a:endParaRPr lang="en-US" dirty="0"/>
          </a:p>
          <a:p>
            <a:r>
              <a:rPr lang="en-US" dirty="0"/>
              <a:t>Piano per le </a:t>
            </a:r>
            <a:r>
              <a:rPr lang="en-US" dirty="0" err="1"/>
              <a:t>microcredenziali</a:t>
            </a:r>
            <a:r>
              <a:rPr lang="en-US" dirty="0"/>
              <a:t> </a:t>
            </a:r>
            <a:r>
              <a:rPr lang="en-US" dirty="0" err="1"/>
              <a:t>italiane</a:t>
            </a:r>
            <a:r>
              <a:rPr lang="en-US" dirty="0"/>
              <a:t>, senza </a:t>
            </a:r>
            <a:r>
              <a:rPr lang="en-US" dirty="0" err="1"/>
              <a:t>bisogno</a:t>
            </a:r>
            <a:r>
              <a:rPr lang="en-US" dirty="0"/>
              <a:t> di </a:t>
            </a:r>
            <a:r>
              <a:rPr lang="en-US" dirty="0" err="1"/>
              <a:t>finanzaimento</a:t>
            </a:r>
            <a:endParaRPr lang="en-US" dirty="0"/>
          </a:p>
          <a:p>
            <a:endParaRPr lang="en-US" dirty="0"/>
          </a:p>
          <a:p>
            <a:r>
              <a:rPr lang="en-US" dirty="0" err="1"/>
              <a:t>Erano</a:t>
            </a:r>
            <a:r>
              <a:rPr lang="en-US" dirty="0"/>
              <a:t> tutti e </a:t>
            </a:r>
            <a:r>
              <a:rPr lang="en-US" dirty="0" err="1"/>
              <a:t>tre</a:t>
            </a:r>
            <a:r>
              <a:rPr lang="en-US" dirty="0"/>
              <a:t> </a:t>
            </a:r>
            <a:r>
              <a:rPr lang="en-US" dirty="0" err="1"/>
              <a:t>già</a:t>
            </a:r>
            <a:r>
              <a:rPr lang="en-US" dirty="0"/>
              <a:t> </a:t>
            </a:r>
            <a:r>
              <a:rPr lang="en-US" dirty="0" err="1"/>
              <a:t>pronti</a:t>
            </a:r>
            <a:r>
              <a:rPr lang="en-US" dirty="0"/>
              <a:t> o in via di </a:t>
            </a:r>
            <a:r>
              <a:rPr lang="en-US" dirty="0" err="1"/>
              <a:t>definizione</a:t>
            </a:r>
            <a:r>
              <a:rPr lang="en-US" dirty="0"/>
              <a:t> </a:t>
            </a:r>
            <a:r>
              <a:rPr lang="en-US" dirty="0" err="1"/>
              <a:t>degli</a:t>
            </a:r>
            <a:r>
              <a:rPr lang="en-US" dirty="0"/>
              <a:t> </a:t>
            </a:r>
            <a:r>
              <a:rPr lang="en-US" dirty="0" err="1"/>
              <a:t>ultimi</a:t>
            </a:r>
            <a:r>
              <a:rPr lang="en-US" dirty="0"/>
              <a:t> </a:t>
            </a:r>
            <a:r>
              <a:rPr lang="en-US" dirty="0" err="1"/>
              <a:t>dettagli</a:t>
            </a:r>
            <a:r>
              <a:rPr lang="en-US"/>
              <a:t>. </a:t>
            </a:r>
            <a:endParaRPr lang="en-US" dirty="0"/>
          </a:p>
          <a:p>
            <a:pPr marL="0" indent="0">
              <a:buNone/>
            </a:pPr>
            <a:endParaRPr lang="en-US" dirty="0"/>
          </a:p>
        </p:txBody>
      </p:sp>
    </p:spTree>
    <p:extLst>
      <p:ext uri="{BB962C8B-B14F-4D97-AF65-F5344CB8AC3E}">
        <p14:creationId xmlns:p14="http://schemas.microsoft.com/office/powerpoint/2010/main" val="1664532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Google Shape;155;p2">
            <a:extLst>
              <a:ext uri="{FF2B5EF4-FFF2-40B4-BE49-F238E27FC236}">
                <a16:creationId xmlns:a16="http://schemas.microsoft.com/office/drawing/2014/main" id="{EBBCF71D-9767-4DC3-8670-4FD8A6D18B36}"/>
              </a:ext>
            </a:extLst>
          </p:cNvPr>
          <p:cNvSpPr txBox="1">
            <a:spLocks noGrp="1"/>
          </p:cNvSpPr>
          <p:nvPr>
            <p:ph type="ctrTitle"/>
          </p:nvPr>
        </p:nvSpPr>
        <p:spPr>
          <a:xfrm>
            <a:off x="1069975" y="1397000"/>
            <a:ext cx="10675938" cy="2387600"/>
          </a:xfrm>
        </p:spPr>
        <p:txBody>
          <a:bodyPr/>
          <a:lstStyle/>
          <a:p>
            <a:pPr eaLnBrk="1" fontAlgn="auto" hangingPunct="1">
              <a:defRPr/>
            </a:pPr>
            <a:r>
              <a:rPr lang="en-IE" dirty="0">
                <a:sym typeface="Arial"/>
              </a:rPr>
              <a:t>Pillar 1 - Impact focused investments</a:t>
            </a:r>
            <a:endParaRPr dirty="0">
              <a:sym typeface="Arial"/>
            </a:endParaRPr>
          </a:p>
        </p:txBody>
      </p:sp>
      <p:sp>
        <p:nvSpPr>
          <p:cNvPr id="19459" name="Google Shape;156;p2">
            <a:extLst>
              <a:ext uri="{FF2B5EF4-FFF2-40B4-BE49-F238E27FC236}">
                <a16:creationId xmlns:a16="http://schemas.microsoft.com/office/drawing/2014/main" id="{4CC641EE-0EFB-4959-BC78-7795A84C762A}"/>
              </a:ext>
            </a:extLst>
          </p:cNvPr>
          <p:cNvSpPr txBox="1">
            <a:spLocks noGrp="1" noChangeArrowheads="1"/>
          </p:cNvSpPr>
          <p:nvPr>
            <p:ph type="subTitle" idx="1"/>
          </p:nvPr>
        </p:nvSpPr>
        <p:spPr>
          <a:xfrm>
            <a:off x="1069975" y="3348038"/>
            <a:ext cx="10675938" cy="7388225"/>
          </a:xfrm>
        </p:spPr>
        <p:txBody>
          <a:bodyPr/>
          <a:lstStyle/>
          <a:p>
            <a:pPr eaLnBrk="1" hangingPunct="1">
              <a:spcBef>
                <a:spcPct val="0"/>
              </a:spcBef>
              <a:spcAft>
                <a:spcPct val="0"/>
              </a:spcAft>
              <a:buClr>
                <a:srgbClr val="034EA2"/>
              </a:buClr>
            </a:pPr>
            <a:endParaRPr lang="it-IT" altLang="it-IT" dirty="0">
              <a:solidFill>
                <a:srgbClr val="FFFFFF"/>
              </a:solidFill>
              <a:latin typeface="Arial" panose="020B0604020202020204" pitchFamily="34" charset="0"/>
              <a:cs typeface="Arial" panose="020B0604020202020204" pitchFamily="34" charset="0"/>
            </a:endParaRPr>
          </a:p>
          <a:p>
            <a:pPr eaLnBrk="1" hangingPunct="1">
              <a:spcBef>
                <a:spcPts val="1800"/>
              </a:spcBef>
              <a:spcAft>
                <a:spcPct val="0"/>
              </a:spcAft>
              <a:buClr>
                <a:srgbClr val="034EA2"/>
              </a:buClr>
            </a:pPr>
            <a:r>
              <a:rPr lang="en-IE" altLang="it-IT" dirty="0">
                <a:solidFill>
                  <a:srgbClr val="FFFFFF"/>
                </a:solidFill>
                <a:latin typeface="Arial" panose="020B0604020202020204" pitchFamily="34" charset="0"/>
                <a:cs typeface="Arial" panose="020B0604020202020204" pitchFamily="34" charset="0"/>
              </a:rPr>
              <a:t>This pillar focuses on infrastructure, connectivity and digital equipment of education and training institutions (in all sectors/levels of education and training)</a:t>
            </a:r>
            <a:endParaRPr lang="it-IT" altLang="it-IT" sz="4400" dirty="0">
              <a:solidFill>
                <a:srgbClr val="FFFFFF"/>
              </a:solidFill>
              <a:latin typeface="Arial" panose="020B0604020202020204" pitchFamily="34" charset="0"/>
              <a:cs typeface="Arial" panose="020B0604020202020204" pitchFamily="34" charset="0"/>
            </a:endParaRPr>
          </a:p>
          <a:p>
            <a:pPr eaLnBrk="1" hangingPunct="1">
              <a:spcBef>
                <a:spcPts val="1800"/>
              </a:spcBef>
              <a:spcAft>
                <a:spcPct val="0"/>
              </a:spcAft>
              <a:buClr>
                <a:srgbClr val="034EA2"/>
              </a:buClr>
            </a:pPr>
            <a:r>
              <a:rPr lang="en-IE" altLang="it-IT" dirty="0">
                <a:solidFill>
                  <a:srgbClr val="FFFFFF"/>
                </a:solidFill>
                <a:latin typeface="Arial" panose="020B0604020202020204" pitchFamily="34" charset="0"/>
                <a:cs typeface="Arial" panose="020B0604020202020204" pitchFamily="34" charset="0"/>
              </a:rPr>
              <a:t> </a:t>
            </a:r>
            <a:endParaRPr lang="it-IT" altLang="it-IT" dirty="0">
              <a:solidFill>
                <a:srgbClr val="FFFFFF"/>
              </a:solidFill>
              <a:latin typeface="Arial" panose="020B0604020202020204" pitchFamily="34" charset="0"/>
              <a:cs typeface="Arial" panose="020B0604020202020204" pitchFamily="34" charset="0"/>
            </a:endParaRPr>
          </a:p>
          <a:p>
            <a:pPr eaLnBrk="1" hangingPunct="1">
              <a:spcBef>
                <a:spcPts val="1800"/>
              </a:spcBef>
              <a:spcAft>
                <a:spcPct val="0"/>
              </a:spcAft>
              <a:buClr>
                <a:srgbClr val="034EA2"/>
              </a:buClr>
            </a:pPr>
            <a:endParaRPr lang="it-IT" altLang="it-IT"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2D417B-BA77-EC5A-7DFF-EF4ED2CF37A1}"/>
              </a:ext>
            </a:extLst>
          </p:cNvPr>
          <p:cNvSpPr>
            <a:spLocks noGrp="1"/>
          </p:cNvSpPr>
          <p:nvPr>
            <p:ph type="title"/>
          </p:nvPr>
        </p:nvSpPr>
        <p:spPr/>
        <p:txBody>
          <a:bodyPr/>
          <a:lstStyle/>
          <a:p>
            <a:r>
              <a:rPr lang="it-IT" dirty="0"/>
              <a:t>Innovazione didattica: perché?</a:t>
            </a:r>
          </a:p>
        </p:txBody>
      </p:sp>
      <p:sp>
        <p:nvSpPr>
          <p:cNvPr id="3" name="Segnaposto contenuto 2">
            <a:extLst>
              <a:ext uri="{FF2B5EF4-FFF2-40B4-BE49-F238E27FC236}">
                <a16:creationId xmlns:a16="http://schemas.microsoft.com/office/drawing/2014/main" id="{9DF2E268-501B-D149-C8C0-EB961755C6F8}"/>
              </a:ext>
            </a:extLst>
          </p:cNvPr>
          <p:cNvSpPr>
            <a:spLocks noGrp="1"/>
          </p:cNvSpPr>
          <p:nvPr>
            <p:ph idx="1"/>
          </p:nvPr>
        </p:nvSpPr>
        <p:spPr>
          <a:xfrm>
            <a:off x="838199" y="1825625"/>
            <a:ext cx="11206163" cy="4351338"/>
          </a:xfrm>
        </p:spPr>
        <p:txBody>
          <a:bodyPr>
            <a:normAutofit/>
          </a:bodyPr>
          <a:lstStyle/>
          <a:p>
            <a:r>
              <a:rPr lang="it-IT" dirty="0"/>
              <a:t>«L'obiettivo non è solo il miglioramento dei risultati di apprendimento, ma anche il miglioramento dell'esperienza </a:t>
            </a:r>
            <a:r>
              <a:rPr lang="it-IT" b="1" dirty="0"/>
              <a:t>didattica</a:t>
            </a:r>
            <a:r>
              <a:rPr lang="it-IT" dirty="0"/>
              <a:t> e del suo arricchimento come opportunità di sviluppo in termini di competenze trasversali» (</a:t>
            </a:r>
            <a:r>
              <a:rPr lang="it-IT" dirty="0" err="1"/>
              <a:t>polimi</a:t>
            </a:r>
            <a:r>
              <a:rPr lang="it-IT" dirty="0"/>
              <a:t>)</a:t>
            </a:r>
          </a:p>
          <a:p>
            <a:endParaRPr lang="it-IT" dirty="0"/>
          </a:p>
          <a:p>
            <a:r>
              <a:rPr lang="it-IT" i="1" dirty="0"/>
              <a:t>Assunto</a:t>
            </a:r>
            <a:r>
              <a:rPr lang="it-IT" dirty="0"/>
              <a:t>: desideriamo che l’università </a:t>
            </a:r>
            <a:r>
              <a:rPr lang="it-IT" b="1" dirty="0"/>
              <a:t>pubblica</a:t>
            </a:r>
            <a:r>
              <a:rPr lang="it-IT" dirty="0"/>
              <a:t> europea, italiana, e italiana nordoccidentale sopravviva in un  ambiente mutato e in mutamento</a:t>
            </a:r>
          </a:p>
          <a:p>
            <a:endParaRPr lang="it-IT" dirty="0"/>
          </a:p>
          <a:p>
            <a:r>
              <a:rPr lang="it-IT" dirty="0"/>
              <a:t>Adattamento </a:t>
            </a:r>
            <a:r>
              <a:rPr lang="it-IT" dirty="0">
                <a:sym typeface="Wingdings" pitchFamily="2" charset="2"/>
              </a:rPr>
              <a:t> cambiamento  «</a:t>
            </a:r>
            <a:r>
              <a:rPr lang="it-IT" b="1" dirty="0">
                <a:sym typeface="Wingdings" pitchFamily="2" charset="2"/>
              </a:rPr>
              <a:t>innovazione»</a:t>
            </a:r>
            <a:endParaRPr lang="it-IT" b="1" dirty="0"/>
          </a:p>
          <a:p>
            <a:endParaRPr lang="it-IT" dirty="0"/>
          </a:p>
        </p:txBody>
      </p:sp>
      <p:grpSp>
        <p:nvGrpSpPr>
          <p:cNvPr id="6" name="Gruppo 5">
            <a:extLst>
              <a:ext uri="{FF2B5EF4-FFF2-40B4-BE49-F238E27FC236}">
                <a16:creationId xmlns:a16="http://schemas.microsoft.com/office/drawing/2014/main" id="{C8B9653F-4384-E5CA-5678-65D31A26EB32}"/>
              </a:ext>
            </a:extLst>
          </p:cNvPr>
          <p:cNvGrpSpPr/>
          <p:nvPr/>
        </p:nvGrpSpPr>
        <p:grpSpPr>
          <a:xfrm>
            <a:off x="756000" y="1662816"/>
            <a:ext cx="9347040" cy="1649520"/>
            <a:chOff x="756000" y="1662816"/>
            <a:chExt cx="9347040" cy="1649520"/>
          </a:xfrm>
        </p:grpSpPr>
        <mc:AlternateContent xmlns:mc="http://schemas.openxmlformats.org/markup-compatibility/2006" xmlns:p14="http://schemas.microsoft.com/office/powerpoint/2010/main">
          <mc:Choice Requires="p14">
            <p:contentPart p14:bwMode="auto" r:id="rId2">
              <p14:nvContentPartPr>
                <p14:cNvPr id="4" name="Input penna 3">
                  <a:extLst>
                    <a:ext uri="{FF2B5EF4-FFF2-40B4-BE49-F238E27FC236}">
                      <a16:creationId xmlns:a16="http://schemas.microsoft.com/office/drawing/2014/main" id="{B4E1F0B5-C4D4-D302-AB3D-BE4CD4D5E9CA}"/>
                    </a:ext>
                  </a:extLst>
                </p14:cNvPr>
                <p14:cNvContentPartPr/>
                <p14:nvPr/>
              </p14:nvContentPartPr>
              <p14:xfrm>
                <a:off x="756000" y="1662816"/>
                <a:ext cx="9347040" cy="1617840"/>
              </p14:xfrm>
            </p:contentPart>
          </mc:Choice>
          <mc:Fallback xmlns="">
            <p:pic>
              <p:nvPicPr>
                <p:cNvPr id="4" name="Input penna 3">
                  <a:extLst>
                    <a:ext uri="{FF2B5EF4-FFF2-40B4-BE49-F238E27FC236}">
                      <a16:creationId xmlns:a16="http://schemas.microsoft.com/office/drawing/2014/main" id="{B4E1F0B5-C4D4-D302-AB3D-BE4CD4D5E9CA}"/>
                    </a:ext>
                  </a:extLst>
                </p:cNvPr>
                <p:cNvPicPr/>
                <p:nvPr/>
              </p:nvPicPr>
              <p:blipFill>
                <a:blip r:embed="rId3"/>
                <a:stretch>
                  <a:fillRect/>
                </a:stretch>
              </p:blipFill>
              <p:spPr>
                <a:xfrm>
                  <a:off x="747000" y="1654176"/>
                  <a:ext cx="9364680" cy="1635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put penna 4">
                  <a:extLst>
                    <a:ext uri="{FF2B5EF4-FFF2-40B4-BE49-F238E27FC236}">
                      <a16:creationId xmlns:a16="http://schemas.microsoft.com/office/drawing/2014/main" id="{56D51EBB-E1EE-C215-3294-0364520D6537}"/>
                    </a:ext>
                  </a:extLst>
                </p14:cNvPr>
                <p14:cNvContentPartPr/>
                <p14:nvPr/>
              </p14:nvContentPartPr>
              <p14:xfrm>
                <a:off x="910440" y="1667856"/>
                <a:ext cx="8172360" cy="1644480"/>
              </p14:xfrm>
            </p:contentPart>
          </mc:Choice>
          <mc:Fallback xmlns="">
            <p:pic>
              <p:nvPicPr>
                <p:cNvPr id="5" name="Input penna 4">
                  <a:extLst>
                    <a:ext uri="{FF2B5EF4-FFF2-40B4-BE49-F238E27FC236}">
                      <a16:creationId xmlns:a16="http://schemas.microsoft.com/office/drawing/2014/main" id="{56D51EBB-E1EE-C215-3294-0364520D6537}"/>
                    </a:ext>
                  </a:extLst>
                </p:cNvPr>
                <p:cNvPicPr/>
                <p:nvPr/>
              </p:nvPicPr>
              <p:blipFill>
                <a:blip r:embed="rId5"/>
                <a:stretch>
                  <a:fillRect/>
                </a:stretch>
              </p:blipFill>
              <p:spPr>
                <a:xfrm>
                  <a:off x="901440" y="1658856"/>
                  <a:ext cx="8190000" cy="1662120"/>
                </a:xfrm>
                <a:prstGeom prst="rect">
                  <a:avLst/>
                </a:prstGeom>
              </p:spPr>
            </p:pic>
          </mc:Fallback>
        </mc:AlternateContent>
      </p:grpSp>
    </p:spTree>
    <p:extLst>
      <p:ext uri="{BB962C8B-B14F-4D97-AF65-F5344CB8AC3E}">
        <p14:creationId xmlns:p14="http://schemas.microsoft.com/office/powerpoint/2010/main" val="280860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id="{648EC46D-78C4-4D75-A9C6-A46EFE7ABB65}"/>
              </a:ext>
            </a:extLst>
          </p:cNvPr>
          <p:cNvGraphicFramePr/>
          <p:nvPr/>
        </p:nvGraphicFramePr>
        <p:xfrm>
          <a:off x="969963" y="1869190"/>
          <a:ext cx="8875787" cy="3571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5" name="Google Shape;165;p3">
            <a:extLst>
              <a:ext uri="{FF2B5EF4-FFF2-40B4-BE49-F238E27FC236}">
                <a16:creationId xmlns:a16="http://schemas.microsoft.com/office/drawing/2014/main" id="{06BE2B7B-B35B-448F-82F2-B19DC80C24CD}"/>
              </a:ext>
            </a:extLst>
          </p:cNvPr>
          <p:cNvSpPr txBox="1">
            <a:spLocks noGrp="1" noChangeArrowheads="1"/>
          </p:cNvSpPr>
          <p:nvPr>
            <p:ph type="title"/>
          </p:nvPr>
        </p:nvSpPr>
        <p:spPr>
          <a:xfrm>
            <a:off x="969963" y="482600"/>
            <a:ext cx="10515600" cy="782638"/>
          </a:xfrm>
        </p:spPr>
        <p:txBody>
          <a:bodyPr/>
          <a:lstStyle/>
          <a:p>
            <a:pPr eaLnBrk="1" hangingPunct="1">
              <a:spcBef>
                <a:spcPct val="0"/>
              </a:spcBef>
              <a:spcAft>
                <a:spcPct val="0"/>
              </a:spcAft>
              <a:buClr>
                <a:srgbClr val="004494"/>
              </a:buClr>
              <a:buSzPts val="3600"/>
            </a:pP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r>
              <a:rPr lang="en-IE" altLang="it-IT" sz="3600" b="1">
                <a:solidFill>
                  <a:srgbClr val="004494"/>
                </a:solidFill>
                <a:latin typeface="Arial" panose="020B0604020202020204" pitchFamily="34" charset="0"/>
                <a:cs typeface="Arial" panose="020B0604020202020204" pitchFamily="34" charset="0"/>
              </a:rPr>
              <a:t>State of play</a:t>
            </a:r>
            <a:endParaRPr lang="it-IT" altLang="it-IT" sz="3600" b="1">
              <a:solidFill>
                <a:srgbClr val="034EA2"/>
              </a:solidFill>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E57EBF6E-B4CC-434D-2585-E553D628875A}"/>
              </a:ext>
            </a:extLst>
          </p:cNvPr>
          <p:cNvPicPr>
            <a:picLocks noChangeAspect="1"/>
          </p:cNvPicPr>
          <p:nvPr/>
        </p:nvPicPr>
        <p:blipFill rotWithShape="1">
          <a:blip r:embed="rId8"/>
          <a:srcRect r="54588" b="3430"/>
          <a:stretch/>
        </p:blipFill>
        <p:spPr>
          <a:xfrm>
            <a:off x="10697368" y="357188"/>
            <a:ext cx="1049337" cy="1090722"/>
          </a:xfrm>
          <a:prstGeom prst="rect">
            <a:avLst/>
          </a:prstGeom>
        </p:spPr>
      </p:pic>
      <p:sp>
        <p:nvSpPr>
          <p:cNvPr id="7" name="CasellaDiTesto 6">
            <a:extLst>
              <a:ext uri="{FF2B5EF4-FFF2-40B4-BE49-F238E27FC236}">
                <a16:creationId xmlns:a16="http://schemas.microsoft.com/office/drawing/2014/main" id="{3F491B00-0D2F-64C8-7F7B-944C7E8BBB7C}"/>
              </a:ext>
            </a:extLst>
          </p:cNvPr>
          <p:cNvSpPr txBox="1"/>
          <p:nvPr/>
        </p:nvSpPr>
        <p:spPr>
          <a:xfrm>
            <a:off x="686649" y="6193035"/>
            <a:ext cx="44595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8</a:t>
            </a:r>
            <a:r>
              <a:rPr kumimoji="0" lang="it-IT"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/22</a:t>
            </a:r>
            <a:endParaRPr kumimoji="0" lang="it-IT"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CasellaDiTesto 4">
            <a:extLst>
              <a:ext uri="{FF2B5EF4-FFF2-40B4-BE49-F238E27FC236}">
                <a16:creationId xmlns:a16="http://schemas.microsoft.com/office/drawing/2014/main" id="{52302F2D-0A6D-F55E-9430-59648135CBEF}"/>
              </a:ext>
            </a:extLst>
          </p:cNvPr>
          <p:cNvSpPr txBox="1"/>
          <p:nvPr/>
        </p:nvSpPr>
        <p:spPr>
          <a:xfrm>
            <a:off x="3545717" y="5823703"/>
            <a:ext cx="3993273" cy="646331"/>
          </a:xfrm>
          <a:prstGeom prst="rect">
            <a:avLst/>
          </a:prstGeom>
          <a:noFill/>
        </p:spPr>
        <p:txBody>
          <a:bodyPr wrap="none" rtlCol="0">
            <a:spAutoFit/>
          </a:bodyPr>
          <a:lstStyle/>
          <a:p>
            <a:r>
              <a:rPr lang="en-US" b="1" dirty="0">
                <a:solidFill>
                  <a:srgbClr val="FF0000"/>
                </a:solidFill>
              </a:rPr>
              <a:t>RINVIATO A DATA DA DESTINARSI</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id="{86CB5A00-02AD-437E-8499-4DC37893C117}"/>
              </a:ext>
            </a:extLst>
          </p:cNvPr>
          <p:cNvGraphicFramePr/>
          <p:nvPr/>
        </p:nvGraphicFramePr>
        <p:xfrm>
          <a:off x="969963" y="1751940"/>
          <a:ext cx="8875787" cy="3354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699" name="Google Shape;165;p3">
            <a:extLst>
              <a:ext uri="{FF2B5EF4-FFF2-40B4-BE49-F238E27FC236}">
                <a16:creationId xmlns:a16="http://schemas.microsoft.com/office/drawing/2014/main" id="{D5670357-D80C-40CE-841D-2CADCBBA6FB6}"/>
              </a:ext>
            </a:extLst>
          </p:cNvPr>
          <p:cNvSpPr txBox="1">
            <a:spLocks noGrp="1" noChangeArrowheads="1"/>
          </p:cNvSpPr>
          <p:nvPr>
            <p:ph type="title"/>
          </p:nvPr>
        </p:nvSpPr>
        <p:spPr>
          <a:xfrm>
            <a:off x="969963" y="482600"/>
            <a:ext cx="10515600" cy="782638"/>
          </a:xfrm>
        </p:spPr>
        <p:txBody>
          <a:bodyPr/>
          <a:lstStyle/>
          <a:p>
            <a:pPr eaLnBrk="1" hangingPunct="1">
              <a:spcBef>
                <a:spcPct val="0"/>
              </a:spcBef>
              <a:spcAft>
                <a:spcPct val="0"/>
              </a:spcAft>
              <a:buClr>
                <a:srgbClr val="004494"/>
              </a:buClr>
              <a:buSzPts val="3600"/>
            </a:pP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r>
              <a:rPr lang="en-IE" altLang="it-IT" sz="3600" b="1">
                <a:solidFill>
                  <a:srgbClr val="004494"/>
                </a:solidFill>
                <a:latin typeface="Arial" panose="020B0604020202020204" pitchFamily="34" charset="0"/>
                <a:cs typeface="Arial" panose="020B0604020202020204" pitchFamily="34" charset="0"/>
              </a:rPr>
              <a:t>State of play</a:t>
            </a:r>
            <a:endParaRPr lang="it-IT" altLang="it-IT" sz="3600" b="1">
              <a:solidFill>
                <a:srgbClr val="034EA2"/>
              </a:solidFill>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28C98A29-435B-CF9D-1663-A84A09397D56}"/>
              </a:ext>
            </a:extLst>
          </p:cNvPr>
          <p:cNvPicPr>
            <a:picLocks noChangeAspect="1"/>
          </p:cNvPicPr>
          <p:nvPr/>
        </p:nvPicPr>
        <p:blipFill rotWithShape="1">
          <a:blip r:embed="rId8"/>
          <a:srcRect r="54588" b="3430"/>
          <a:stretch/>
        </p:blipFill>
        <p:spPr>
          <a:xfrm>
            <a:off x="10697368" y="357188"/>
            <a:ext cx="1049337" cy="1090722"/>
          </a:xfrm>
          <a:prstGeom prst="rect">
            <a:avLst/>
          </a:prstGeom>
        </p:spPr>
      </p:pic>
      <p:sp>
        <p:nvSpPr>
          <p:cNvPr id="5" name="CasellaDiTesto 4">
            <a:extLst>
              <a:ext uri="{FF2B5EF4-FFF2-40B4-BE49-F238E27FC236}">
                <a16:creationId xmlns:a16="http://schemas.microsoft.com/office/drawing/2014/main" id="{119C094F-AD01-A46F-9B46-F7D5E1F7FE9A}"/>
              </a:ext>
            </a:extLst>
          </p:cNvPr>
          <p:cNvSpPr txBox="1"/>
          <p:nvPr/>
        </p:nvSpPr>
        <p:spPr>
          <a:xfrm>
            <a:off x="686649" y="6193035"/>
            <a:ext cx="44595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9</a:t>
            </a:r>
            <a:r>
              <a:rPr kumimoji="0" lang="it-IT"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/22</a:t>
            </a:r>
            <a:endParaRPr kumimoji="0" lang="it-IT"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CasellaDiTesto 3">
            <a:extLst>
              <a:ext uri="{FF2B5EF4-FFF2-40B4-BE49-F238E27FC236}">
                <a16:creationId xmlns:a16="http://schemas.microsoft.com/office/drawing/2014/main" id="{89120A83-4844-B5E5-31D0-4F0BF2A4DA2F}"/>
              </a:ext>
            </a:extLst>
          </p:cNvPr>
          <p:cNvSpPr txBox="1"/>
          <p:nvPr/>
        </p:nvSpPr>
        <p:spPr>
          <a:xfrm>
            <a:off x="3917192" y="5717956"/>
            <a:ext cx="3993273" cy="646331"/>
          </a:xfrm>
          <a:prstGeom prst="rect">
            <a:avLst/>
          </a:prstGeom>
          <a:noFill/>
        </p:spPr>
        <p:txBody>
          <a:bodyPr wrap="none" rtlCol="0">
            <a:spAutoFit/>
          </a:bodyPr>
          <a:lstStyle/>
          <a:p>
            <a:r>
              <a:rPr lang="en-US" b="1" dirty="0">
                <a:solidFill>
                  <a:srgbClr val="FF0000"/>
                </a:solidFill>
              </a:rPr>
              <a:t>RINVIATO A DATA DA DESTINARSI</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id="{86CB5A00-02AD-437E-8499-4DC37893C117}"/>
              </a:ext>
            </a:extLst>
          </p:cNvPr>
          <p:cNvGraphicFramePr/>
          <p:nvPr/>
        </p:nvGraphicFramePr>
        <p:xfrm>
          <a:off x="969963" y="1828140"/>
          <a:ext cx="9727405" cy="3354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699" name="Google Shape;165;p3">
            <a:extLst>
              <a:ext uri="{FF2B5EF4-FFF2-40B4-BE49-F238E27FC236}">
                <a16:creationId xmlns:a16="http://schemas.microsoft.com/office/drawing/2014/main" id="{D5670357-D80C-40CE-841D-2CADCBBA6FB6}"/>
              </a:ext>
            </a:extLst>
          </p:cNvPr>
          <p:cNvSpPr txBox="1">
            <a:spLocks noGrp="1" noChangeArrowheads="1"/>
          </p:cNvSpPr>
          <p:nvPr>
            <p:ph type="title"/>
          </p:nvPr>
        </p:nvSpPr>
        <p:spPr>
          <a:xfrm>
            <a:off x="969963" y="482600"/>
            <a:ext cx="10515600" cy="782638"/>
          </a:xfrm>
        </p:spPr>
        <p:txBody>
          <a:bodyPr/>
          <a:lstStyle/>
          <a:p>
            <a:pPr eaLnBrk="1" hangingPunct="1">
              <a:spcBef>
                <a:spcPct val="0"/>
              </a:spcBef>
              <a:spcAft>
                <a:spcPct val="0"/>
              </a:spcAft>
              <a:buClr>
                <a:srgbClr val="004494"/>
              </a:buClr>
              <a:buSzPts val="3600"/>
            </a:pP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r>
              <a:rPr lang="en-IE" altLang="it-IT" sz="3600" b="1">
                <a:solidFill>
                  <a:srgbClr val="004494"/>
                </a:solidFill>
                <a:latin typeface="Arial" panose="020B0604020202020204" pitchFamily="34" charset="0"/>
                <a:cs typeface="Arial" panose="020B0604020202020204" pitchFamily="34" charset="0"/>
              </a:rPr>
              <a:t>State of play</a:t>
            </a:r>
            <a:endParaRPr lang="it-IT" altLang="it-IT" sz="3600" b="1">
              <a:solidFill>
                <a:srgbClr val="034EA2"/>
              </a:solidFill>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28C98A29-435B-CF9D-1663-A84A09397D56}"/>
              </a:ext>
            </a:extLst>
          </p:cNvPr>
          <p:cNvPicPr>
            <a:picLocks noChangeAspect="1"/>
          </p:cNvPicPr>
          <p:nvPr/>
        </p:nvPicPr>
        <p:blipFill rotWithShape="1">
          <a:blip r:embed="rId7"/>
          <a:srcRect r="54588" b="3430"/>
          <a:stretch/>
        </p:blipFill>
        <p:spPr>
          <a:xfrm>
            <a:off x="10697368" y="357188"/>
            <a:ext cx="1049337" cy="1090722"/>
          </a:xfrm>
          <a:prstGeom prst="rect">
            <a:avLst/>
          </a:prstGeom>
        </p:spPr>
      </p:pic>
      <p:sp>
        <p:nvSpPr>
          <p:cNvPr id="5" name="CasellaDiTesto 4">
            <a:extLst>
              <a:ext uri="{FF2B5EF4-FFF2-40B4-BE49-F238E27FC236}">
                <a16:creationId xmlns:a16="http://schemas.microsoft.com/office/drawing/2014/main" id="{119C094F-AD01-A46F-9B46-F7D5E1F7FE9A}"/>
              </a:ext>
            </a:extLst>
          </p:cNvPr>
          <p:cNvSpPr txBox="1"/>
          <p:nvPr/>
        </p:nvSpPr>
        <p:spPr>
          <a:xfrm>
            <a:off x="686649" y="6193035"/>
            <a:ext cx="53091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10</a:t>
            </a:r>
            <a:r>
              <a:rPr kumimoji="0" lang="it-IT"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/22</a:t>
            </a:r>
            <a:endParaRPr kumimoji="0" lang="it-IT"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CasellaDiTesto 3">
            <a:extLst>
              <a:ext uri="{FF2B5EF4-FFF2-40B4-BE49-F238E27FC236}">
                <a16:creationId xmlns:a16="http://schemas.microsoft.com/office/drawing/2014/main" id="{FEFF01E1-17E6-F7CD-4F03-8F71FCF2AC97}"/>
              </a:ext>
            </a:extLst>
          </p:cNvPr>
          <p:cNvSpPr txBox="1"/>
          <p:nvPr/>
        </p:nvSpPr>
        <p:spPr>
          <a:xfrm>
            <a:off x="4099363" y="6008368"/>
            <a:ext cx="3993273" cy="646331"/>
          </a:xfrm>
          <a:prstGeom prst="rect">
            <a:avLst/>
          </a:prstGeom>
          <a:noFill/>
        </p:spPr>
        <p:txBody>
          <a:bodyPr wrap="none" rtlCol="0">
            <a:spAutoFit/>
          </a:bodyPr>
          <a:lstStyle/>
          <a:p>
            <a:r>
              <a:rPr lang="en-US" b="1" dirty="0">
                <a:solidFill>
                  <a:srgbClr val="FF0000"/>
                </a:solidFill>
              </a:rPr>
              <a:t>RINVIATO A DATA DA DESTINARSI</a:t>
            </a:r>
          </a:p>
          <a:p>
            <a:endParaRPr lang="en-US" dirty="0"/>
          </a:p>
        </p:txBody>
      </p:sp>
    </p:spTree>
    <p:extLst>
      <p:ext uri="{BB962C8B-B14F-4D97-AF65-F5344CB8AC3E}">
        <p14:creationId xmlns:p14="http://schemas.microsoft.com/office/powerpoint/2010/main" val="397948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Google Shape;192;p7">
            <a:extLst>
              <a:ext uri="{FF2B5EF4-FFF2-40B4-BE49-F238E27FC236}">
                <a16:creationId xmlns:a16="http://schemas.microsoft.com/office/drawing/2014/main" id="{64FBBD0D-B049-4F97-A75F-01E92BADCFF8}"/>
              </a:ext>
            </a:extLst>
          </p:cNvPr>
          <p:cNvSpPr txBox="1">
            <a:spLocks noGrp="1"/>
          </p:cNvSpPr>
          <p:nvPr>
            <p:ph type="ctrTitle"/>
          </p:nvPr>
        </p:nvSpPr>
        <p:spPr>
          <a:xfrm>
            <a:off x="1069975" y="1122363"/>
            <a:ext cx="10675938" cy="2387600"/>
          </a:xfrm>
        </p:spPr>
        <p:txBody>
          <a:bodyPr/>
          <a:lstStyle/>
          <a:p>
            <a:pPr eaLnBrk="1" fontAlgn="auto" hangingPunct="1">
              <a:defRPr/>
            </a:pPr>
            <a:r>
              <a:rPr lang="en-IE">
                <a:sym typeface="Arial"/>
              </a:rPr>
              <a:t>Pillar 2 - The place of digital competence in education and training systems</a:t>
            </a:r>
            <a:endParaRPr>
              <a:sym typeface="Arial"/>
            </a:endParaRPr>
          </a:p>
        </p:txBody>
      </p:sp>
      <p:sp>
        <p:nvSpPr>
          <p:cNvPr id="40963" name="Google Shape;193;p7">
            <a:extLst>
              <a:ext uri="{FF2B5EF4-FFF2-40B4-BE49-F238E27FC236}">
                <a16:creationId xmlns:a16="http://schemas.microsoft.com/office/drawing/2014/main" id="{DA5716A2-9386-428C-8948-72C050F8FFAE}"/>
              </a:ext>
            </a:extLst>
          </p:cNvPr>
          <p:cNvSpPr txBox="1">
            <a:spLocks noGrp="1" noChangeArrowheads="1"/>
          </p:cNvSpPr>
          <p:nvPr>
            <p:ph type="subTitle" idx="1"/>
          </p:nvPr>
        </p:nvSpPr>
        <p:spPr>
          <a:xfrm>
            <a:off x="1069975" y="3602038"/>
            <a:ext cx="10675938" cy="1655762"/>
          </a:xfrm>
        </p:spPr>
        <p:txBody>
          <a:bodyPr/>
          <a:lstStyle/>
          <a:p>
            <a:pPr eaLnBrk="1" hangingPunct="1">
              <a:spcBef>
                <a:spcPct val="0"/>
              </a:spcBef>
              <a:spcAft>
                <a:spcPct val="0"/>
              </a:spcAft>
              <a:buClr>
                <a:srgbClr val="034EA2"/>
              </a:buClr>
            </a:pPr>
            <a:r>
              <a:rPr lang="en-IE" altLang="it-IT">
                <a:solidFill>
                  <a:srgbClr val="FFFFFF"/>
                </a:solidFill>
                <a:latin typeface="Arial" panose="020B0604020202020204" pitchFamily="34" charset="0"/>
                <a:cs typeface="Arial" panose="020B0604020202020204" pitchFamily="34" charset="0"/>
              </a:rPr>
              <a:t>This pillar focuses on the provision of digital skills in education and training (formal and non-formal) and the digital competences of teaching staff</a:t>
            </a:r>
            <a:endParaRPr lang="it-IT" altLang="it-IT">
              <a:solidFill>
                <a:srgbClr val="FFFFFF"/>
              </a:solidFill>
              <a:latin typeface="Arial" panose="020B0604020202020204" pitchFamily="34" charset="0"/>
              <a:cs typeface="Arial" panose="020B0604020202020204" pitchFamily="34" charset="0"/>
            </a:endParaRPr>
          </a:p>
          <a:p>
            <a:pPr eaLnBrk="1" hangingPunct="1">
              <a:spcBef>
                <a:spcPts val="1800"/>
              </a:spcBef>
              <a:spcAft>
                <a:spcPct val="0"/>
              </a:spcAft>
              <a:buClr>
                <a:srgbClr val="034EA2"/>
              </a:buClr>
            </a:pPr>
            <a:endParaRPr lang="it-IT" altLang="it-IT">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Google Shape;199;p8">
            <a:extLst>
              <a:ext uri="{FF2B5EF4-FFF2-40B4-BE49-F238E27FC236}">
                <a16:creationId xmlns:a16="http://schemas.microsoft.com/office/drawing/2014/main" id="{C9D205BA-6CB9-4662-BF94-AC8A7DCCC936}"/>
              </a:ext>
            </a:extLst>
          </p:cNvPr>
          <p:cNvSpPr txBox="1">
            <a:spLocks noGrp="1" noChangeArrowheads="1"/>
          </p:cNvSpPr>
          <p:nvPr>
            <p:ph type="title"/>
          </p:nvPr>
        </p:nvSpPr>
        <p:spPr>
          <a:xfrm>
            <a:off x="969963" y="482600"/>
            <a:ext cx="10515600" cy="782638"/>
          </a:xfrm>
        </p:spPr>
        <p:txBody>
          <a:bodyPr/>
          <a:lstStyle/>
          <a:p>
            <a:pPr eaLnBrk="1" hangingPunct="1">
              <a:spcBef>
                <a:spcPct val="0"/>
              </a:spcBef>
              <a:spcAft>
                <a:spcPct val="0"/>
              </a:spcAft>
              <a:buClr>
                <a:srgbClr val="004494"/>
              </a:buClr>
              <a:buSzPts val="3600"/>
            </a:pP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br>
              <a:rPr lang="en-IE" altLang="it-IT" sz="3600" b="1">
                <a:solidFill>
                  <a:srgbClr val="004494"/>
                </a:solidFill>
                <a:latin typeface="Arial" panose="020B0604020202020204" pitchFamily="34" charset="0"/>
                <a:cs typeface="Arial" panose="020B0604020202020204" pitchFamily="34" charset="0"/>
              </a:rPr>
            </a:br>
            <a:r>
              <a:rPr lang="en-IE" altLang="it-IT" sz="3600" b="1">
                <a:solidFill>
                  <a:srgbClr val="004494"/>
                </a:solidFill>
                <a:latin typeface="Arial" panose="020B0604020202020204" pitchFamily="34" charset="0"/>
                <a:cs typeface="Arial" panose="020B0604020202020204" pitchFamily="34" charset="0"/>
              </a:rPr>
              <a:t>State of play</a:t>
            </a:r>
            <a:endParaRPr lang="it-IT" altLang="it-IT" sz="3600" b="1">
              <a:solidFill>
                <a:srgbClr val="034EA2"/>
              </a:solidFill>
              <a:latin typeface="Arial" panose="020B0604020202020204" pitchFamily="34" charset="0"/>
              <a:cs typeface="Arial" panose="020B0604020202020204" pitchFamily="34" charset="0"/>
            </a:endParaRPr>
          </a:p>
        </p:txBody>
      </p:sp>
      <p:sp>
        <p:nvSpPr>
          <p:cNvPr id="43011" name="Google Shape;201;p8">
            <a:extLst>
              <a:ext uri="{FF2B5EF4-FFF2-40B4-BE49-F238E27FC236}">
                <a16:creationId xmlns:a16="http://schemas.microsoft.com/office/drawing/2014/main" id="{304797C2-DEAF-4292-9FF4-EDB2E29480A3}"/>
              </a:ext>
            </a:extLst>
          </p:cNvPr>
          <p:cNvSpPr>
            <a:spLocks noChangeArrowheads="1"/>
          </p:cNvSpPr>
          <p:nvPr/>
        </p:nvSpPr>
        <p:spPr bwMode="auto">
          <a:xfrm>
            <a:off x="165100" y="1968501"/>
            <a:ext cx="113204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nchor="ctr"/>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457200" marR="0" lvl="1" indent="0" algn="just" defTabSz="914400" rtl="0" eaLnBrk="1" fontAlgn="base" latinLnBrk="0" hangingPunct="1">
              <a:lnSpc>
                <a:spcPct val="150000"/>
              </a:lnSpc>
              <a:spcBef>
                <a:spcPct val="0"/>
              </a:spcBef>
              <a:spcAft>
                <a:spcPct val="0"/>
              </a:spcAft>
              <a:buClr>
                <a:srgbClr val="000000"/>
              </a:buClr>
              <a:buSzTx/>
              <a:buFont typeface="Arial" panose="020B0604020202020204" pitchFamily="34" charset="0"/>
              <a:buNone/>
              <a:tabLst/>
              <a:defRPr/>
            </a:pPr>
            <a:r>
              <a:rPr kumimoji="0" lang="en-US" alt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Some Italian HEIs are aligning with the European Digital Education Action Plan (2021-2027), for developing and providing innovative training tools, which will facilitate flexibility of learning tracks, student national and international mobility, life-long learning (up-skilling and re-skilling of workforce) and increased attention to the skills and competences actually required for improving employability. The most promising way to facilitate those goals is by implementing  an Italian version of European </a:t>
            </a:r>
            <a:r>
              <a:rPr kumimoji="0" lang="en-US" altLang="it-IT" sz="1800" b="1"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micro-credentials</a:t>
            </a:r>
            <a:r>
              <a:rPr kumimoji="0" lang="en-US" alt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a:t>
            </a:r>
          </a:p>
          <a:p>
            <a:pPr marL="457200" marR="0" lvl="1" indent="0" algn="just" defTabSz="914400" rtl="0" eaLnBrk="1" fontAlgn="base" latinLnBrk="0" hangingPunct="1">
              <a:lnSpc>
                <a:spcPct val="150000"/>
              </a:lnSpc>
              <a:spcBef>
                <a:spcPct val="0"/>
              </a:spcBef>
              <a:spcAft>
                <a:spcPct val="0"/>
              </a:spcAft>
              <a:buClr>
                <a:srgbClr val="000000"/>
              </a:buClr>
              <a:buSzTx/>
              <a:buFont typeface="Arial" panose="020B0604020202020204" pitchFamily="34" charset="0"/>
              <a:buNone/>
              <a:tabLst/>
              <a:defRPr/>
            </a:pPr>
            <a:endParaRPr kumimoji="0" lang="en-US" alt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endParaRPr>
          </a:p>
          <a:p>
            <a:pPr marL="457200" marR="0" lvl="1" indent="0" algn="just" defTabSz="914400" rtl="0" eaLnBrk="1" fontAlgn="base" latinLnBrk="0" hangingPunct="1">
              <a:lnSpc>
                <a:spcPct val="150000"/>
              </a:lnSpc>
              <a:spcBef>
                <a:spcPct val="0"/>
              </a:spcBef>
              <a:spcAft>
                <a:spcPct val="0"/>
              </a:spcAft>
              <a:buClr>
                <a:srgbClr val="000000"/>
              </a:buClr>
              <a:buSzTx/>
              <a:buFont typeface="Arial" panose="020B0604020202020204" pitchFamily="34" charset="0"/>
              <a:buNone/>
              <a:tabLst/>
              <a:defRPr/>
            </a:pPr>
            <a:r>
              <a:rPr kumimoji="0" lang="en-US" alt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On this theme, the Ministry has set up a </a:t>
            </a:r>
            <a:r>
              <a:rPr kumimoji="0" lang="en-US" altLang="it-IT" sz="1800" b="1"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working group</a:t>
            </a:r>
            <a:r>
              <a:rPr kumimoji="0" lang="en-US" alt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for the application of micro-credentials in Italy. </a:t>
            </a:r>
            <a:endParaRPr kumimoji="0" lang="it-IT" alt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endParaRPr>
          </a:p>
        </p:txBody>
      </p:sp>
      <p:pic>
        <p:nvPicPr>
          <p:cNvPr id="3" name="Immagine 2">
            <a:extLst>
              <a:ext uri="{FF2B5EF4-FFF2-40B4-BE49-F238E27FC236}">
                <a16:creationId xmlns:a16="http://schemas.microsoft.com/office/drawing/2014/main" id="{6CB7E495-CBF7-D44A-0709-F6AEFD7DD168}"/>
              </a:ext>
            </a:extLst>
          </p:cNvPr>
          <p:cNvPicPr>
            <a:picLocks noChangeAspect="1"/>
          </p:cNvPicPr>
          <p:nvPr/>
        </p:nvPicPr>
        <p:blipFill>
          <a:blip r:embed="rId3"/>
          <a:stretch>
            <a:fillRect/>
          </a:stretch>
        </p:blipFill>
        <p:spPr>
          <a:xfrm>
            <a:off x="10798370" y="511370"/>
            <a:ext cx="628455" cy="628455"/>
          </a:xfrm>
          <a:prstGeom prst="rect">
            <a:avLst/>
          </a:prstGeom>
        </p:spPr>
      </p:pic>
      <p:sp>
        <p:nvSpPr>
          <p:cNvPr id="4" name="CasellaDiTesto 3">
            <a:extLst>
              <a:ext uri="{FF2B5EF4-FFF2-40B4-BE49-F238E27FC236}">
                <a16:creationId xmlns:a16="http://schemas.microsoft.com/office/drawing/2014/main" id="{355EEDE6-F023-F2B1-28E5-5F8BA6E10834}"/>
              </a:ext>
            </a:extLst>
          </p:cNvPr>
          <p:cNvSpPr txBox="1"/>
          <p:nvPr/>
        </p:nvSpPr>
        <p:spPr>
          <a:xfrm>
            <a:off x="686649" y="6193035"/>
            <a:ext cx="53091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18</a:t>
            </a:r>
            <a:r>
              <a:rPr kumimoji="0" lang="it-IT"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/22</a:t>
            </a:r>
            <a:endParaRPr kumimoji="0" lang="it-IT"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Google Shape;199;p8">
            <a:extLst>
              <a:ext uri="{FF2B5EF4-FFF2-40B4-BE49-F238E27FC236}">
                <a16:creationId xmlns:a16="http://schemas.microsoft.com/office/drawing/2014/main" id="{79D27E32-1B04-40FF-90E0-3DDB185185E0}"/>
              </a:ext>
            </a:extLst>
          </p:cNvPr>
          <p:cNvSpPr txBox="1">
            <a:spLocks noGrp="1" noChangeArrowheads="1"/>
          </p:cNvSpPr>
          <p:nvPr>
            <p:ph type="title"/>
          </p:nvPr>
        </p:nvSpPr>
        <p:spPr>
          <a:xfrm>
            <a:off x="969963" y="482600"/>
            <a:ext cx="10515600" cy="782638"/>
          </a:xfrm>
        </p:spPr>
        <p:txBody>
          <a:bodyPr/>
          <a:lstStyle/>
          <a:p>
            <a:pPr eaLnBrk="1" hangingPunct="1">
              <a:spcBef>
                <a:spcPct val="0"/>
              </a:spcBef>
              <a:spcAft>
                <a:spcPct val="0"/>
              </a:spcAft>
              <a:buClr>
                <a:srgbClr val="004494"/>
              </a:buClr>
              <a:buSzPts val="3600"/>
            </a:pPr>
            <a:br>
              <a:rPr lang="en-IE" altLang="it-IT" sz="3600" b="1" dirty="0">
                <a:solidFill>
                  <a:srgbClr val="004494"/>
                </a:solidFill>
                <a:latin typeface="Arial" panose="020B0604020202020204" pitchFamily="34" charset="0"/>
                <a:cs typeface="Arial" panose="020B0604020202020204" pitchFamily="34" charset="0"/>
              </a:rPr>
            </a:br>
            <a:br>
              <a:rPr lang="en-IE" altLang="it-IT" sz="3600" b="1" dirty="0">
                <a:solidFill>
                  <a:srgbClr val="004494"/>
                </a:solidFill>
                <a:latin typeface="Arial" panose="020B0604020202020204" pitchFamily="34" charset="0"/>
                <a:cs typeface="Arial" panose="020B0604020202020204" pitchFamily="34" charset="0"/>
              </a:rPr>
            </a:br>
            <a:br>
              <a:rPr lang="en-IE" altLang="it-IT" sz="3600" b="1" dirty="0">
                <a:solidFill>
                  <a:srgbClr val="004494"/>
                </a:solidFill>
                <a:latin typeface="Arial" panose="020B0604020202020204" pitchFamily="34" charset="0"/>
                <a:cs typeface="Arial" panose="020B0604020202020204" pitchFamily="34" charset="0"/>
              </a:rPr>
            </a:br>
            <a:br>
              <a:rPr lang="en-IE" altLang="it-IT" sz="3600" b="1" dirty="0">
                <a:solidFill>
                  <a:srgbClr val="004494"/>
                </a:solidFill>
                <a:latin typeface="Arial" panose="020B0604020202020204" pitchFamily="34" charset="0"/>
                <a:cs typeface="Arial" panose="020B0604020202020204" pitchFamily="34" charset="0"/>
              </a:rPr>
            </a:br>
            <a:r>
              <a:rPr lang="en-IE" altLang="it-IT" sz="3600" b="1" dirty="0">
                <a:solidFill>
                  <a:srgbClr val="004494"/>
                </a:solidFill>
                <a:latin typeface="Arial" panose="020B0604020202020204" pitchFamily="34" charset="0"/>
                <a:cs typeface="Arial" panose="020B0604020202020204" pitchFamily="34" charset="0"/>
              </a:rPr>
              <a:t>State of play</a:t>
            </a:r>
            <a:endParaRPr lang="it-IT" altLang="it-IT" sz="3600" b="1" dirty="0">
              <a:solidFill>
                <a:srgbClr val="034EA2"/>
              </a:solidFill>
              <a:latin typeface="Arial" panose="020B0604020202020204" pitchFamily="34" charset="0"/>
              <a:cs typeface="Arial" panose="020B0604020202020204" pitchFamily="34" charset="0"/>
            </a:endParaRPr>
          </a:p>
        </p:txBody>
      </p:sp>
      <p:sp>
        <p:nvSpPr>
          <p:cNvPr id="45059" name="Google Shape;201;p8">
            <a:extLst>
              <a:ext uri="{FF2B5EF4-FFF2-40B4-BE49-F238E27FC236}">
                <a16:creationId xmlns:a16="http://schemas.microsoft.com/office/drawing/2014/main" id="{704D434D-6FA1-4A02-B9E1-F6C9D2540B5D}"/>
              </a:ext>
            </a:extLst>
          </p:cNvPr>
          <p:cNvSpPr>
            <a:spLocks noChangeArrowheads="1"/>
          </p:cNvSpPr>
          <p:nvPr/>
        </p:nvSpPr>
        <p:spPr bwMode="auto">
          <a:xfrm>
            <a:off x="454520" y="781782"/>
            <a:ext cx="1140728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
                <a:srgbClr val="000000"/>
              </a:buClr>
              <a:buSzTx/>
              <a:buFont typeface="Arial" panose="020B0604020202020204" pitchFamily="34" charset="0"/>
              <a:buNone/>
              <a:tabLst/>
              <a:defRPr/>
            </a:pPr>
            <a:endParaRPr kumimoji="0" lang="en-US" sz="1800" b="0" i="0" u="sng"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
                <a:srgbClr val="000000"/>
              </a:buClr>
              <a:buSzTx/>
              <a:buFont typeface="Arial" panose="020B0604020202020204" pitchFamily="34" charset="0"/>
              <a:buNone/>
              <a:tabLst/>
              <a:defRPr/>
            </a:pPr>
            <a:endParaRPr kumimoji="0" lang="en-US" sz="1800" b="0" i="0" u="sng"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
                <a:srgbClr val="000000"/>
              </a:buClr>
              <a:buSzTx/>
              <a:buFont typeface="Arial" panose="020B0604020202020204" pitchFamily="34" charset="0"/>
              <a:buNone/>
              <a:tabLst/>
              <a:defRPr/>
            </a:pPr>
            <a:r>
              <a:rPr kumimoji="0" lang="en-US" sz="1800" b="0" i="0" u="sng"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Goal</a:t>
            </a:r>
            <a:r>
              <a:rPr kumimoji="0" lang="en-US"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publications of Guidelines for Universities for issuing and digitally certifying European    </a:t>
            </a:r>
          </a:p>
          <a:p>
            <a:pPr marL="0" marR="0" lvl="0" indent="0" algn="just" defTabSz="914400" rtl="0" eaLnBrk="0" fontAlgn="base" latinLnBrk="0" hangingPunct="0">
              <a:lnSpc>
                <a:spcPct val="150000"/>
              </a:lnSpc>
              <a:spcBef>
                <a:spcPct val="0"/>
              </a:spcBef>
              <a:spcAft>
                <a:spcPct val="0"/>
              </a:spcAft>
              <a:buClr>
                <a:srgbClr val="000000"/>
              </a:buClr>
              <a:buSzTx/>
              <a:buFont typeface="Arial" panose="020B0604020202020204" pitchFamily="34" charset="0"/>
              <a:buNone/>
              <a:tabLst/>
              <a:defRPr/>
            </a:pPr>
            <a:r>
              <a:rPr kumimoji="0" lang="en-US"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t>
            </a:r>
            <a:r>
              <a:rPr kumimoji="0" lang="en-US"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Microcredentials</a:t>
            </a:r>
            <a:r>
              <a:rPr kumimoji="0" lang="en-US"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welcoming and adopting the European Council recommendation of </a:t>
            </a:r>
          </a:p>
          <a:p>
            <a:pPr marL="0" marR="0" lvl="0" indent="0" algn="just" defTabSz="914400" rtl="0" eaLnBrk="0" fontAlgn="base" latinLnBrk="0" hangingPunct="0">
              <a:lnSpc>
                <a:spcPct val="150000"/>
              </a:lnSpc>
              <a:spcBef>
                <a:spcPct val="0"/>
              </a:spcBef>
              <a:spcAft>
                <a:spcPct val="0"/>
              </a:spcAft>
              <a:buClr>
                <a:srgbClr val="000000"/>
              </a:buClr>
              <a:buSzTx/>
              <a:buFont typeface="Arial" panose="020B0604020202020204" pitchFamily="34" charset="0"/>
              <a:buNone/>
              <a:tabLst/>
              <a:defRPr/>
            </a:pPr>
            <a:r>
              <a:rPr kumimoji="0" lang="en-US"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December 2021</a:t>
            </a:r>
          </a:p>
          <a:p>
            <a:pPr marL="0" marR="0" lvl="0" indent="0" algn="just" defTabSz="914400" rtl="0" eaLnBrk="0" fontAlgn="base" latinLnBrk="0" hangingPunct="0">
              <a:lnSpc>
                <a:spcPct val="150000"/>
              </a:lnSpc>
              <a:spcBef>
                <a:spcPct val="0"/>
              </a:spcBef>
              <a:spcAft>
                <a:spcPct val="0"/>
              </a:spcAft>
              <a:buClr>
                <a:srgbClr val="000000"/>
              </a:buClr>
              <a:buSzTx/>
              <a:buFont typeface="Arial" panose="020B0604020202020204" pitchFamily="34" charset="0"/>
              <a:buNone/>
              <a:tabLst/>
              <a:defRPr/>
            </a:pPr>
            <a:r>
              <a:rPr kumimoji="0" lang="en-US" sz="1800" b="0" i="0" u="sng"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Budget</a:t>
            </a:r>
            <a:r>
              <a:rPr kumimoji="0" lang="en-US"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no budget </a:t>
            </a:r>
            <a:r>
              <a:rPr kumimoji="0" lang="it-IT"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needed</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t>
            </a:r>
            <a:r>
              <a:rPr kumimoji="0" lang="it-IT"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they</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are </a:t>
            </a:r>
            <a:r>
              <a:rPr kumimoji="0" lang="it-IT"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founded</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t>
            </a:r>
            <a:r>
              <a:rPr kumimoji="0" lang="it-IT"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autonomously</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on the budgets of </a:t>
            </a:r>
            <a:r>
              <a:rPr kumimoji="0" lang="it-IT"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universities</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t>
            </a:r>
            <a:r>
              <a:rPr kumimoji="0" lang="it-IT"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that</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t>
            </a:r>
            <a:r>
              <a:rPr kumimoji="0" lang="it-IT"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will</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t>
            </a:r>
          </a:p>
          <a:p>
            <a:pPr marL="0" marR="0" lvl="0" indent="0" algn="just" defTabSz="914400" rtl="0" eaLnBrk="0" fontAlgn="base" latinLnBrk="0" hangingPunct="0">
              <a:lnSpc>
                <a:spcPct val="150000"/>
              </a:lnSpc>
              <a:spcBef>
                <a:spcPct val="0"/>
              </a:spcBef>
              <a:spcAft>
                <a:spcPct val="0"/>
              </a:spcAft>
              <a:buClr>
                <a:srgbClr val="000000"/>
              </a:buClr>
              <a:buSzTx/>
              <a:buFont typeface="Arial" panose="020B0604020202020204" pitchFamily="34" charset="0"/>
              <a:buNone/>
              <a:tabLst/>
              <a:defRPr/>
            </a:pP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t>
            </a:r>
            <a:r>
              <a:rPr kumimoji="0" lang="it-IT"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issue</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(or are </a:t>
            </a:r>
            <a:r>
              <a:rPr kumimoji="0" lang="it-IT"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presently</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t>
            </a:r>
            <a:r>
              <a:rPr kumimoji="0" lang="it-IT"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issuing</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t>
            </a:r>
            <a:r>
              <a:rPr kumimoji="0" lang="it-IT" sz="1800" b="0"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them</a:t>
            </a:r>
            <a:endPar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
                <a:srgbClr val="000000"/>
              </a:buClr>
              <a:buSzTx/>
              <a:buFont typeface="Arial" panose="020B0604020202020204" pitchFamily="34" charset="0"/>
              <a:buNone/>
              <a:tabLst/>
              <a:defRPr/>
            </a:pPr>
            <a:r>
              <a:rPr kumimoji="0" lang="it-IT" sz="1800" b="0" i="0" u="sng"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Update</a:t>
            </a:r>
            <a:r>
              <a:rPr kumimoji="0" lang="it-IT" sz="1800" b="0"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a:t>
            </a:r>
            <a:r>
              <a:rPr kumimoji="0" lang="it-IT" sz="1800" b="1"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Guidelines are </a:t>
            </a:r>
            <a:r>
              <a:rPr kumimoji="0" lang="it-IT" sz="1800" b="1"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almost</a:t>
            </a:r>
            <a:r>
              <a:rPr kumimoji="0" lang="it-IT" sz="1800" b="1"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ready and </a:t>
            </a:r>
            <a:r>
              <a:rPr kumimoji="0" lang="it-IT" sz="1800" b="1"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soon</a:t>
            </a:r>
            <a:r>
              <a:rPr kumimoji="0" lang="it-IT" sz="1800" b="1" i="0" u="none" strike="no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 to be </a:t>
            </a:r>
            <a:r>
              <a:rPr kumimoji="0" lang="it-IT" sz="1800" b="1" i="0" u="none" strike="noStrike" kern="1200" cap="none" spc="0" normalizeH="0" baseline="0" noProof="0" dirty="0" err="1">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rPr>
              <a:t>published</a:t>
            </a:r>
            <a:endParaRPr kumimoji="0" lang="it-IT" sz="1800" b="0" i="0" u="none" strike="sngStrike" kern="1200" cap="none" spc="0" normalizeH="0" baseline="0" noProof="0" dirty="0">
              <a:ln>
                <a:noFill/>
              </a:ln>
              <a:solidFill>
                <a:srgbClr val="3C3C58">
                  <a:lumMod val="50000"/>
                </a:srgbClr>
              </a:solidFill>
              <a:effectLst/>
              <a:uLnTx/>
              <a:uFillTx/>
              <a:latin typeface="Arial"/>
              <a:ea typeface="+mn-ea"/>
              <a:cs typeface="Arial" panose="020B0604020202020204" pitchFamily="34" charset="0"/>
              <a:sym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
                <a:srgbClr val="000000"/>
              </a:buClr>
              <a:buSzTx/>
              <a:buFont typeface="Arial" panose="020B0604020202020204" pitchFamily="34" charset="0"/>
              <a:buNone/>
              <a:tabLst/>
              <a:defRPr/>
            </a:pPr>
            <a:endParaRPr kumimoji="0" lang="it-IT"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Immagine 1">
            <a:extLst>
              <a:ext uri="{FF2B5EF4-FFF2-40B4-BE49-F238E27FC236}">
                <a16:creationId xmlns:a16="http://schemas.microsoft.com/office/drawing/2014/main" id="{807E27FB-D072-1630-538B-6F864C57D85C}"/>
              </a:ext>
            </a:extLst>
          </p:cNvPr>
          <p:cNvPicPr>
            <a:picLocks noChangeAspect="1"/>
          </p:cNvPicPr>
          <p:nvPr/>
        </p:nvPicPr>
        <p:blipFill>
          <a:blip r:embed="rId3"/>
          <a:stretch>
            <a:fillRect/>
          </a:stretch>
        </p:blipFill>
        <p:spPr>
          <a:xfrm>
            <a:off x="10798370" y="511370"/>
            <a:ext cx="628455" cy="628455"/>
          </a:xfrm>
          <a:prstGeom prst="rect">
            <a:avLst/>
          </a:prstGeom>
        </p:spPr>
      </p:pic>
      <p:sp>
        <p:nvSpPr>
          <p:cNvPr id="13" name="CasellaDiTesto 12">
            <a:extLst>
              <a:ext uri="{FF2B5EF4-FFF2-40B4-BE49-F238E27FC236}">
                <a16:creationId xmlns:a16="http://schemas.microsoft.com/office/drawing/2014/main" id="{496335A3-15DF-4817-6A42-3B73AF906232}"/>
              </a:ext>
            </a:extLst>
          </p:cNvPr>
          <p:cNvSpPr txBox="1"/>
          <p:nvPr/>
        </p:nvSpPr>
        <p:spPr>
          <a:xfrm>
            <a:off x="686649" y="6193035"/>
            <a:ext cx="495649"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19</a:t>
            </a:r>
            <a:r>
              <a:rPr kumimoji="0" lang="it-IT"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22</a:t>
            </a:r>
            <a:endParaRPr kumimoji="0" lang="it-IT"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5" name="Immagine 14" descr="Tabella riunioni collaborativa">
            <a:extLst>
              <a:ext uri="{FF2B5EF4-FFF2-40B4-BE49-F238E27FC236}">
                <a16:creationId xmlns:a16="http://schemas.microsoft.com/office/drawing/2014/main" id="{35ADD22E-D946-EF29-E10C-67B28B48B3F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5" b="89858" l="7396" r="89917">
                        <a14:foregroundMark x1="38242" y1="14033" x2="38408" y2="14387"/>
                        <a14:foregroundMark x1="38408" y1="15035" x2="37512" y2="14682"/>
                        <a14:foregroundMark x1="36584" y1="18632" x2="36584" y2="18632"/>
                        <a14:foregroundMark x1="36584" y1="18632" x2="36584" y2="18632"/>
                        <a14:foregroundMark x1="36949" y1="23526" x2="36949" y2="23526"/>
                        <a14:foregroundMark x1="36949" y1="23526" x2="36949" y2="23526"/>
                        <a14:foregroundMark x1="37512" y1="23231" x2="37512" y2="23231"/>
                        <a14:foregroundMark x1="37512" y1="23231" x2="37512" y2="23231"/>
                        <a14:foregroundMark x1="35489" y1="21226" x2="35489" y2="21226"/>
                        <a14:foregroundMark x1="35489" y1="21875" x2="35489" y2="21875"/>
                        <a14:foregroundMark x1="35655" y1="21875" x2="35655" y2="21875"/>
                        <a14:foregroundMark x1="35655" y1="21226" x2="35655" y2="21226"/>
                        <a14:foregroundMark x1="35655" y1="21226" x2="35655" y2="21226"/>
                        <a14:foregroundMark x1="36584" y1="21226" x2="36584" y2="21226"/>
                        <a14:foregroundMark x1="37678" y1="15684" x2="37678" y2="15684"/>
                        <a14:foregroundMark x1="36385" y1="20283" x2="36385" y2="20283"/>
                        <a14:foregroundMark x1="36385" y1="23231" x2="36385" y2="23231"/>
                        <a14:foregroundMark x1="35854" y1="17983" x2="35854" y2="17983"/>
                        <a14:foregroundMark x1="35854" y1="18632" x2="35854" y2="18632"/>
                        <a14:foregroundMark x1="35489" y1="20932" x2="35489" y2="20932"/>
                        <a14:foregroundMark x1="35489" y1="20932" x2="35489" y2="20932"/>
                        <a14:foregroundMark x1="35489" y1="20932" x2="35489" y2="20932"/>
                        <a14:foregroundMark x1="35489" y1="20932" x2="35489" y2="20932"/>
                        <a14:foregroundMark x1="35489" y1="20932" x2="35489" y2="20932"/>
                        <a14:foregroundMark x1="35489" y1="20932" x2="35489" y2="20932"/>
                        <a14:foregroundMark x1="35954" y1="15684" x2="35954" y2="15684"/>
                        <a14:foregroundMark x1="35954" y1="15684" x2="35954" y2="15684"/>
                        <a14:foregroundMark x1="35390" y1="15094" x2="35390" y2="15094"/>
                        <a14:foregroundMark x1="31907" y1="32901" x2="31907" y2="32901"/>
                        <a14:foregroundMark x1="31907" y1="32901" x2="31907" y2="32901"/>
                        <a14:foregroundMark x1="31907" y1="32901" x2="31907" y2="32901"/>
                        <a14:foregroundMark x1="31907" y1="32901" x2="31907" y2="32901"/>
                        <a14:foregroundMark x1="30614" y1="33491" x2="30614" y2="33491"/>
                        <a14:foregroundMark x1="30614" y1="33491" x2="30614" y2="33491"/>
                        <a14:foregroundMark x1="30614" y1="33491" x2="30614" y2="33491"/>
                        <a14:foregroundMark x1="30614" y1="33491" x2="30614" y2="33491"/>
                        <a14:foregroundMark x1="29187" y1="35849" x2="30050" y2="31368"/>
                        <a14:foregroundMark x1="27761" y1="31191" x2="27761" y2="31191"/>
                        <a14:foregroundMark x1="24610" y1="37559" x2="24610" y2="37559"/>
                        <a14:foregroundMark x1="24610" y1="37559" x2="24610" y2="37559"/>
                        <a14:foregroundMark x1="39635" y1="38915" x2="39635" y2="38915"/>
                        <a14:foregroundMark x1="42255" y1="29245" x2="42255" y2="29245"/>
                        <a14:foregroundMark x1="39967" y1="30955" x2="39967" y2="30955"/>
                        <a14:foregroundMark x1="38242" y1="32134" x2="38242" y2="32134"/>
                        <a14:foregroundMark x1="38441" y1="31958" x2="38441" y2="31958"/>
                        <a14:foregroundMark x1="38441" y1="31958" x2="38441" y2="31958"/>
                        <a14:foregroundMark x1="39768" y1="28833" x2="39768" y2="28833"/>
                        <a14:foregroundMark x1="39635" y1="29245" x2="39104" y2="30955"/>
                        <a14:foregroundMark x1="44776" y1="25590" x2="44776" y2="25590"/>
                        <a14:foregroundMark x1="11542" y1="71462" x2="11542" y2="71462"/>
                        <a14:foregroundMark x1="9353" y1="72406" x2="9353" y2="72406"/>
                        <a14:foregroundMark x1="10348" y1="84257" x2="10348" y2="84257"/>
                        <a14:foregroundMark x1="10779" y1="78833" x2="10779" y2="78833"/>
                        <a14:foregroundMark x1="11012" y1="76710" x2="11012" y2="76710"/>
                        <a14:foregroundMark x1="11012" y1="79776" x2="11012" y2="79776"/>
                        <a14:foregroundMark x1="10879" y1="77830" x2="10879" y2="77830"/>
                        <a14:foregroundMark x1="13300" y1="70106" x2="13300" y2="70106"/>
                        <a14:foregroundMark x1="13300" y1="70106" x2="13300" y2="70106"/>
                        <a14:foregroundMark x1="9917" y1="85024" x2="9917" y2="85024"/>
                        <a14:foregroundMark x1="9917" y1="85024" x2="9917" y2="85024"/>
                        <a14:foregroundMark x1="7828" y1="72818" x2="7828" y2="72818"/>
                        <a14:foregroundMark x1="7396" y1="72818" x2="7396" y2="72818"/>
                        <a14:foregroundMark x1="7396" y1="73172" x2="7396" y2="73172"/>
                        <a14:foregroundMark x1="10348" y1="84434" x2="10348" y2="84434"/>
                        <a14:foregroundMark x1="10779" y1="85200" x2="10779" y2="85200"/>
                        <a14:foregroundMark x1="11012" y1="77830" x2="11012" y2="77830"/>
                        <a14:foregroundMark x1="11443" y1="78420" x2="11443" y2="78420"/>
                        <a14:foregroundMark x1="11443" y1="78420" x2="11443" y2="78420"/>
                        <a14:foregroundMark x1="29619" y1="71050" x2="29619" y2="71050"/>
                        <a14:foregroundMark x1="28756" y1="74528" x2="28756" y2="74528"/>
                        <a14:foregroundMark x1="30713" y1="69163" x2="30713" y2="69163"/>
                        <a14:foregroundMark x1="25473" y1="67217" x2="25473" y2="67217"/>
                        <a14:foregroundMark x1="18408" y1="51710" x2="18408" y2="51710"/>
                        <a14:foregroundMark x1="17645" y1="50708" x2="17645" y2="50708"/>
                        <a14:foregroundMark x1="25705" y1="67394" x2="25705" y2="67394"/>
                        <a14:foregroundMark x1="25937" y1="66804" x2="24842" y2="66804"/>
                        <a14:foregroundMark x1="24179" y1="70696" x2="24710" y2="70106"/>
                        <a14:foregroundMark x1="31144" y1="67983" x2="31708" y2="73762"/>
                        <a14:foregroundMark x1="25804" y1="75531" x2="26368" y2="72642"/>
                        <a14:foregroundMark x1="31045" y1="67983" x2="24643" y2="67807"/>
                        <a14:foregroundMark x1="24643" y1="67807" x2="26368" y2="67571"/>
                        <a14:foregroundMark x1="71244" y1="77241" x2="71244" y2="77241"/>
                        <a14:foregroundMark x1="72206" y1="78833" x2="72206" y2="78833"/>
                        <a14:foregroundMark x1="68093" y1="69693" x2="68093" y2="69693"/>
                        <a14:foregroundMark x1="77214" y1="59670" x2="77214" y2="59670"/>
                        <a14:foregroundMark x1="59469" y1="29422" x2="59469" y2="29422"/>
                        <a14:foregroundMark x1="59900" y1="30012" x2="59900" y2="30012"/>
                        <a14:foregroundMark x1="67330" y1="71462" x2="67330" y2="71462"/>
                        <a14:foregroundMark x1="61227" y1="70106" x2="61227" y2="70106"/>
                        <a14:foregroundMark x1="61426" y1="71285" x2="61426" y2="71285"/>
                        <a14:foregroundMark x1="57512" y1="63502" x2="57512" y2="63502"/>
                        <a14:foregroundMark x1="56517" y1="63325" x2="56517" y2="63325"/>
                        <a14:foregroundMark x1="56086" y1="62913" x2="56086" y2="62913"/>
                        <a14:foregroundMark x1="58607" y1="67217" x2="58607" y2="67217"/>
                        <a14:foregroundMark x1="25937" y1="35024" x2="25937" y2="35024"/>
                        <a14:foregroundMark x1="24179" y1="69693" x2="24179" y2="69693"/>
                        <a14:foregroundMark x1="23416" y1="70873" x2="23416" y2="70873"/>
                        <a14:foregroundMark x1="31376" y1="67217" x2="31376" y2="67217"/>
                        <a14:foregroundMark x1="33002" y1="32547" x2="33002" y2="32547"/>
                        <a14:foregroundMark x1="27662" y1="30601" x2="27662" y2="30601"/>
                        <a14:foregroundMark x1="41625" y1="36969" x2="41625" y2="36969"/>
                        <a14:foregroundMark x1="41625" y1="36792" x2="41625" y2="36792"/>
                        <a14:foregroundMark x1="36484" y1="39917" x2="36484" y2="39917"/>
                        <a14:foregroundMark x1="36285" y1="38915" x2="36285" y2="38915"/>
                        <a14:foregroundMark x1="41393" y1="66215" x2="41393" y2="66215"/>
                        <a14:foregroundMark x1="35821" y1="66038" x2="35821" y2="66038"/>
                      </a14:backgroundRemoval>
                    </a14:imgEffect>
                  </a14:imgLayer>
                </a14:imgProps>
              </a:ext>
            </a:extLst>
          </a:blip>
          <a:stretch>
            <a:fillRect/>
          </a:stretch>
        </p:blipFill>
        <p:spPr>
          <a:xfrm>
            <a:off x="3444875" y="4134582"/>
            <a:ext cx="5302250" cy="2982626"/>
          </a:xfrm>
          <a:prstGeom prst="rect">
            <a:avLst/>
          </a:prstGeom>
        </p:spPr>
      </p:pic>
      <p:sp>
        <p:nvSpPr>
          <p:cNvPr id="3" name="CasellaDiTesto 2">
            <a:extLst>
              <a:ext uri="{FF2B5EF4-FFF2-40B4-BE49-F238E27FC236}">
                <a16:creationId xmlns:a16="http://schemas.microsoft.com/office/drawing/2014/main" id="{4965CACE-5C9E-1325-3213-4E0A8FFA7E9B}"/>
              </a:ext>
            </a:extLst>
          </p:cNvPr>
          <p:cNvSpPr txBox="1"/>
          <p:nvPr/>
        </p:nvSpPr>
        <p:spPr>
          <a:xfrm>
            <a:off x="7492290" y="4194312"/>
            <a:ext cx="3993273" cy="646331"/>
          </a:xfrm>
          <a:prstGeom prst="rect">
            <a:avLst/>
          </a:prstGeom>
          <a:noFill/>
        </p:spPr>
        <p:txBody>
          <a:bodyPr wrap="none" rtlCol="0">
            <a:spAutoFit/>
          </a:bodyPr>
          <a:lstStyle/>
          <a:p>
            <a:r>
              <a:rPr lang="en-US" b="1" dirty="0">
                <a:solidFill>
                  <a:srgbClr val="FF0000"/>
                </a:solidFill>
              </a:rPr>
              <a:t>RINVIATO A DATA DA DESTINARSI</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0306690-0A8B-B806-7B47-350294303CF5}"/>
              </a:ext>
            </a:extLst>
          </p:cNvPr>
          <p:cNvSpPr>
            <a:spLocks noGrp="1"/>
          </p:cNvSpPr>
          <p:nvPr>
            <p:ph type="title"/>
          </p:nvPr>
        </p:nvSpPr>
        <p:spPr>
          <a:xfrm>
            <a:off x="640080" y="325369"/>
            <a:ext cx="4368602" cy="1956841"/>
          </a:xfrm>
        </p:spPr>
        <p:txBody>
          <a:bodyPr anchor="b">
            <a:normAutofit/>
          </a:bodyPr>
          <a:lstStyle/>
          <a:p>
            <a:r>
              <a:rPr lang="en-US" sz="4200"/>
              <a:t>Bottom up, allora, se ci teniamo davvero</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A9F486B8-0375-B7B7-0AF1-2DD0FBC62A99}"/>
              </a:ext>
            </a:extLst>
          </p:cNvPr>
          <p:cNvSpPr>
            <a:spLocks noGrp="1"/>
          </p:cNvSpPr>
          <p:nvPr>
            <p:ph idx="1"/>
          </p:nvPr>
        </p:nvSpPr>
        <p:spPr>
          <a:xfrm>
            <a:off x="640080" y="2872899"/>
            <a:ext cx="4670097" cy="3781076"/>
          </a:xfrm>
        </p:spPr>
        <p:txBody>
          <a:bodyPr>
            <a:normAutofit/>
          </a:bodyPr>
          <a:lstStyle/>
          <a:p>
            <a:r>
              <a:rPr lang="it-IT" sz="1700" dirty="0">
                <a:latin typeface="Helvetica" pitchFamily="2" charset="0"/>
              </a:rPr>
              <a:t>Nessuna soluzione «buona per tutto»</a:t>
            </a:r>
          </a:p>
          <a:p>
            <a:endParaRPr lang="it-IT" sz="1700" dirty="0">
              <a:latin typeface="Helvetica" pitchFamily="2" charset="0"/>
            </a:endParaRPr>
          </a:p>
          <a:p>
            <a:r>
              <a:rPr lang="it-IT" sz="1700" dirty="0">
                <a:latin typeface="Helvetica" pitchFamily="2" charset="0"/>
              </a:rPr>
              <a:t>Ogni singola ora d’aula spostata online ci aiuta: scegliamole bene, ma scegliamole</a:t>
            </a:r>
          </a:p>
          <a:p>
            <a:endParaRPr lang="it-IT" sz="1700" dirty="0">
              <a:latin typeface="Helvetica" pitchFamily="2" charset="0"/>
            </a:endParaRPr>
          </a:p>
          <a:p>
            <a:r>
              <a:rPr lang="it-IT" sz="1700" dirty="0">
                <a:latin typeface="Helvetica" pitchFamily="2" charset="0"/>
              </a:rPr>
              <a:t>La presenza è importante per le triennali</a:t>
            </a:r>
          </a:p>
          <a:p>
            <a:endParaRPr lang="it-IT" sz="1700" dirty="0">
              <a:latin typeface="Helvetica" pitchFamily="2" charset="0"/>
            </a:endParaRPr>
          </a:p>
          <a:p>
            <a:r>
              <a:rPr lang="it-IT" sz="1700" dirty="0">
                <a:latin typeface="Helvetica" pitchFamily="2" charset="0"/>
              </a:rPr>
              <a:t>Un po’ meno in alcune magistrali</a:t>
            </a:r>
          </a:p>
          <a:p>
            <a:endParaRPr lang="it-IT" sz="1700" dirty="0">
              <a:latin typeface="Helvetica" pitchFamily="2" charset="0"/>
            </a:endParaRPr>
          </a:p>
          <a:p>
            <a:r>
              <a:rPr lang="it-IT" sz="1700" dirty="0">
                <a:latin typeface="Helvetica" pitchFamily="2" charset="0"/>
              </a:rPr>
              <a:t>È più che altro un ostacolo nel life long learning</a:t>
            </a:r>
          </a:p>
        </p:txBody>
      </p:sp>
      <p:pic>
        <p:nvPicPr>
          <p:cNvPr id="5" name="Picture 4" descr="Puzzle bianco con un pezzo rosso">
            <a:extLst>
              <a:ext uri="{FF2B5EF4-FFF2-40B4-BE49-F238E27FC236}">
                <a16:creationId xmlns:a16="http://schemas.microsoft.com/office/drawing/2014/main" id="{5F307690-4FA9-FD16-D095-C99BB44B21DF}"/>
              </a:ext>
            </a:extLst>
          </p:cNvPr>
          <p:cNvPicPr>
            <a:picLocks noChangeAspect="1"/>
          </p:cNvPicPr>
          <p:nvPr/>
        </p:nvPicPr>
        <p:blipFill rotWithShape="1">
          <a:blip r:embed="rId2"/>
          <a:srcRect l="22592" r="2098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306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iblioteca pubblica sfocata astratta con scaffali">
            <a:extLst>
              <a:ext uri="{FF2B5EF4-FFF2-40B4-BE49-F238E27FC236}">
                <a16:creationId xmlns:a16="http://schemas.microsoft.com/office/drawing/2014/main" id="{C97996D7-0FEF-76FC-CE76-F60157B8DDCF}"/>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72A70349-912B-20A7-3C57-2B4A97119E13}"/>
              </a:ext>
            </a:extLst>
          </p:cNvPr>
          <p:cNvSpPr>
            <a:spLocks noGrp="1"/>
          </p:cNvSpPr>
          <p:nvPr>
            <p:ph idx="1"/>
          </p:nvPr>
        </p:nvSpPr>
        <p:spPr>
          <a:xfrm>
            <a:off x="152400" y="219637"/>
            <a:ext cx="4090988" cy="6452625"/>
          </a:xfrm>
        </p:spPr>
        <p:txBody>
          <a:bodyPr>
            <a:normAutofit fontScale="40000" lnSpcReduction="20000"/>
          </a:bodyPr>
          <a:lstStyle/>
          <a:p>
            <a:pPr>
              <a:lnSpc>
                <a:spcPct val="170000"/>
              </a:lnSpc>
            </a:pPr>
            <a:r>
              <a:rPr lang="it-IT" sz="2900" b="1" dirty="0">
                <a:latin typeface="Helvetica" pitchFamily="2" charset="0"/>
              </a:rPr>
              <a:t>Ogni singolo modulo di insegnamento che riusciamo a trasferire anche solo parzialmente in modalità digitale, o a riconoscere dopo apprendimenti digitali, risparmia spazio aule, aumenta l’inclusività, riduce la necessità di spostamenti fisici degli studenti, riduce le sovrapposizioni studio/lavoro  dei life long </a:t>
            </a:r>
            <a:r>
              <a:rPr lang="it-IT" sz="2900" b="1" dirty="0" err="1">
                <a:latin typeface="Helvetica" pitchFamily="2" charset="0"/>
              </a:rPr>
              <a:t>learners</a:t>
            </a:r>
            <a:endParaRPr lang="it-IT" sz="2900" b="1" dirty="0">
              <a:latin typeface="Helvetica" pitchFamily="2" charset="0"/>
            </a:endParaRPr>
          </a:p>
          <a:p>
            <a:pPr>
              <a:lnSpc>
                <a:spcPct val="170000"/>
              </a:lnSpc>
            </a:pPr>
            <a:endParaRPr lang="it-IT" sz="2900" b="1" dirty="0">
              <a:latin typeface="Helvetica" pitchFamily="2" charset="0"/>
            </a:endParaRPr>
          </a:p>
          <a:p>
            <a:pPr>
              <a:lnSpc>
                <a:spcPct val="170000"/>
              </a:lnSpc>
            </a:pPr>
            <a:r>
              <a:rPr lang="it-IT" sz="2900" b="1" dirty="0">
                <a:latin typeface="Helvetica" pitchFamily="2" charset="0"/>
              </a:rPr>
              <a:t>Ogni singolo corso di studi che riusciamo a erogare in modalità telematica o «mista» soddisfa bisogni di formazione e inclusione a cui per ora danno risposta solo 11 università telematiche di qualità discutibile</a:t>
            </a:r>
          </a:p>
          <a:p>
            <a:pPr>
              <a:lnSpc>
                <a:spcPct val="170000"/>
              </a:lnSpc>
            </a:pPr>
            <a:endParaRPr lang="it-IT" sz="2900" b="1" dirty="0">
              <a:latin typeface="Helvetica" pitchFamily="2" charset="0"/>
            </a:endParaRPr>
          </a:p>
          <a:p>
            <a:pPr>
              <a:lnSpc>
                <a:spcPct val="170000"/>
              </a:lnSpc>
            </a:pPr>
            <a:r>
              <a:rPr lang="it-IT" sz="2900" b="1" dirty="0">
                <a:effectLst/>
                <a:latin typeface="Helvetica" pitchFamily="2" charset="0"/>
              </a:rPr>
              <a:t>Un corso statale telematico forse non sarà buono com</a:t>
            </a:r>
            <a:r>
              <a:rPr lang="it-IT" sz="2900" b="1" dirty="0">
                <a:latin typeface="Helvetica" pitchFamily="2" charset="0"/>
              </a:rPr>
              <a:t>e un convenzionale: ma noi almeno abbiamo i docenti «per davvero», e a far meglio delle telematiche private ci verrebbe facile</a:t>
            </a:r>
            <a:endParaRPr lang="it-IT" sz="2900" b="1" dirty="0">
              <a:effectLst/>
              <a:latin typeface="Helvetica" pitchFamily="2" charset="0"/>
            </a:endParaRPr>
          </a:p>
          <a:p>
            <a:endParaRPr lang="en-US" sz="1100" dirty="0"/>
          </a:p>
        </p:txBody>
      </p:sp>
    </p:spTree>
    <p:extLst>
      <p:ext uri="{BB962C8B-B14F-4D97-AF65-F5344CB8AC3E}">
        <p14:creationId xmlns:p14="http://schemas.microsoft.com/office/powerpoint/2010/main" val="418633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833E6B-8F4C-DFC9-7181-27609690D5D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41F2BD6-A428-F639-C9F5-78F9E0252B89}"/>
              </a:ext>
            </a:extLst>
          </p:cNvPr>
          <p:cNvSpPr>
            <a:spLocks noGrp="1"/>
          </p:cNvSpPr>
          <p:nvPr>
            <p:ph idx="1"/>
          </p:nvPr>
        </p:nvSpPr>
        <p:spPr/>
        <p:txBody>
          <a:bodyPr/>
          <a:lstStyle/>
          <a:p>
            <a:endParaRPr lang="it-IT" dirty="0"/>
          </a:p>
        </p:txBody>
      </p:sp>
      <p:pic>
        <p:nvPicPr>
          <p:cNvPr id="4" name="Immagine 3">
            <a:extLst>
              <a:ext uri="{FF2B5EF4-FFF2-40B4-BE49-F238E27FC236}">
                <a16:creationId xmlns:a16="http://schemas.microsoft.com/office/drawing/2014/main" id="{A216560F-31C7-9D7E-9006-4B5132CC599D}"/>
              </a:ext>
            </a:extLst>
          </p:cNvPr>
          <p:cNvPicPr>
            <a:picLocks noChangeAspect="1"/>
          </p:cNvPicPr>
          <p:nvPr/>
        </p:nvPicPr>
        <p:blipFill>
          <a:blip r:embed="rId2"/>
          <a:stretch>
            <a:fillRect/>
          </a:stretch>
        </p:blipFill>
        <p:spPr>
          <a:xfrm>
            <a:off x="4712905" y="1598243"/>
            <a:ext cx="2738437" cy="1933014"/>
          </a:xfrm>
          <a:prstGeom prst="rect">
            <a:avLst/>
          </a:prstGeom>
        </p:spPr>
      </p:pic>
      <p:pic>
        <p:nvPicPr>
          <p:cNvPr id="5" name="Immagine 4">
            <a:extLst>
              <a:ext uri="{FF2B5EF4-FFF2-40B4-BE49-F238E27FC236}">
                <a16:creationId xmlns:a16="http://schemas.microsoft.com/office/drawing/2014/main" id="{957CEEAA-9FCB-4F15-B073-1F4C36EC5ABA}"/>
              </a:ext>
            </a:extLst>
          </p:cNvPr>
          <p:cNvPicPr>
            <a:picLocks noChangeAspect="1"/>
          </p:cNvPicPr>
          <p:nvPr/>
        </p:nvPicPr>
        <p:blipFill>
          <a:blip r:embed="rId3"/>
          <a:stretch>
            <a:fillRect/>
          </a:stretch>
        </p:blipFill>
        <p:spPr>
          <a:xfrm>
            <a:off x="73744" y="-41983"/>
            <a:ext cx="4552952" cy="3495060"/>
          </a:xfrm>
          <a:prstGeom prst="rect">
            <a:avLst/>
          </a:prstGeom>
        </p:spPr>
      </p:pic>
      <p:pic>
        <p:nvPicPr>
          <p:cNvPr id="6" name="Immagine 5">
            <a:extLst>
              <a:ext uri="{FF2B5EF4-FFF2-40B4-BE49-F238E27FC236}">
                <a16:creationId xmlns:a16="http://schemas.microsoft.com/office/drawing/2014/main" id="{74C72863-0C83-449A-3609-60BFAFEB973B}"/>
              </a:ext>
            </a:extLst>
          </p:cNvPr>
          <p:cNvPicPr>
            <a:picLocks noChangeAspect="1"/>
          </p:cNvPicPr>
          <p:nvPr/>
        </p:nvPicPr>
        <p:blipFill>
          <a:blip r:embed="rId4"/>
          <a:stretch>
            <a:fillRect/>
          </a:stretch>
        </p:blipFill>
        <p:spPr>
          <a:xfrm>
            <a:off x="7367587" y="-54688"/>
            <a:ext cx="4453759" cy="3418915"/>
          </a:xfrm>
          <a:prstGeom prst="rect">
            <a:avLst/>
          </a:prstGeom>
        </p:spPr>
      </p:pic>
      <p:pic>
        <p:nvPicPr>
          <p:cNvPr id="7" name="Immagine 6">
            <a:extLst>
              <a:ext uri="{FF2B5EF4-FFF2-40B4-BE49-F238E27FC236}">
                <a16:creationId xmlns:a16="http://schemas.microsoft.com/office/drawing/2014/main" id="{62E165BD-3573-A20D-C5E3-07E58DE9E0A7}"/>
              </a:ext>
            </a:extLst>
          </p:cNvPr>
          <p:cNvPicPr>
            <a:picLocks noChangeAspect="1"/>
          </p:cNvPicPr>
          <p:nvPr/>
        </p:nvPicPr>
        <p:blipFill>
          <a:blip r:embed="rId5"/>
          <a:stretch>
            <a:fillRect/>
          </a:stretch>
        </p:blipFill>
        <p:spPr>
          <a:xfrm>
            <a:off x="7777981" y="3453077"/>
            <a:ext cx="4391025" cy="3370757"/>
          </a:xfrm>
          <a:prstGeom prst="rect">
            <a:avLst/>
          </a:prstGeom>
        </p:spPr>
      </p:pic>
      <p:pic>
        <p:nvPicPr>
          <p:cNvPr id="8" name="Immagine 7">
            <a:extLst>
              <a:ext uri="{FF2B5EF4-FFF2-40B4-BE49-F238E27FC236}">
                <a16:creationId xmlns:a16="http://schemas.microsoft.com/office/drawing/2014/main" id="{B0D28A36-9220-9044-297B-6107E7CFD560}"/>
              </a:ext>
            </a:extLst>
          </p:cNvPr>
          <p:cNvPicPr>
            <a:picLocks noChangeAspect="1"/>
          </p:cNvPicPr>
          <p:nvPr/>
        </p:nvPicPr>
        <p:blipFill>
          <a:blip r:embed="rId6"/>
          <a:stretch>
            <a:fillRect/>
          </a:stretch>
        </p:blipFill>
        <p:spPr>
          <a:xfrm>
            <a:off x="159953" y="3364227"/>
            <a:ext cx="4552952" cy="3495060"/>
          </a:xfrm>
          <a:prstGeom prst="rect">
            <a:avLst/>
          </a:prstGeom>
        </p:spPr>
      </p:pic>
      <p:sp>
        <p:nvSpPr>
          <p:cNvPr id="10" name="CasellaDiTesto 9">
            <a:extLst>
              <a:ext uri="{FF2B5EF4-FFF2-40B4-BE49-F238E27FC236}">
                <a16:creationId xmlns:a16="http://schemas.microsoft.com/office/drawing/2014/main" id="{D3682C12-4902-BC17-2A03-F70EE313418D}"/>
              </a:ext>
            </a:extLst>
          </p:cNvPr>
          <p:cNvSpPr txBox="1"/>
          <p:nvPr/>
        </p:nvSpPr>
        <p:spPr>
          <a:xfrm>
            <a:off x="4546294" y="219372"/>
            <a:ext cx="2901696" cy="923330"/>
          </a:xfrm>
          <a:prstGeom prst="rect">
            <a:avLst/>
          </a:prstGeom>
          <a:noFill/>
        </p:spPr>
        <p:txBody>
          <a:bodyPr wrap="square">
            <a:spAutoFit/>
          </a:bodyPr>
          <a:lstStyle/>
          <a:p>
            <a:r>
              <a:rPr lang="it-IT" dirty="0">
                <a:hlinkClick r:id="rId7"/>
              </a:rPr>
              <a:t>https://ourworldindata.org/world-population-growth</a:t>
            </a:r>
            <a:endParaRPr lang="it-IT" dirty="0"/>
          </a:p>
          <a:p>
            <a:endParaRPr lang="it-IT" dirty="0"/>
          </a:p>
        </p:txBody>
      </p:sp>
      <p:sp>
        <p:nvSpPr>
          <p:cNvPr id="9" name="CasellaDiTesto 8">
            <a:extLst>
              <a:ext uri="{FF2B5EF4-FFF2-40B4-BE49-F238E27FC236}">
                <a16:creationId xmlns:a16="http://schemas.microsoft.com/office/drawing/2014/main" id="{32D7F3FC-E889-8E5A-ADA2-1D94CCA33DBD}"/>
              </a:ext>
            </a:extLst>
          </p:cNvPr>
          <p:cNvSpPr txBox="1"/>
          <p:nvPr/>
        </p:nvSpPr>
        <p:spPr>
          <a:xfrm>
            <a:off x="4712905" y="365125"/>
            <a:ext cx="184731" cy="369332"/>
          </a:xfrm>
          <a:prstGeom prst="rect">
            <a:avLst/>
          </a:prstGeom>
          <a:noFill/>
        </p:spPr>
        <p:txBody>
          <a:bodyPr wrap="none" rtlCol="0">
            <a:spAutoFit/>
          </a:bodyPr>
          <a:lstStyle/>
          <a:p>
            <a:endParaRPr lang="en-US" dirty="0"/>
          </a:p>
        </p:txBody>
      </p:sp>
      <p:sp>
        <p:nvSpPr>
          <p:cNvPr id="11" name="CasellaDiTesto 10">
            <a:extLst>
              <a:ext uri="{FF2B5EF4-FFF2-40B4-BE49-F238E27FC236}">
                <a16:creationId xmlns:a16="http://schemas.microsoft.com/office/drawing/2014/main" id="{E48049EF-0DDC-68EC-154A-6978B9421882}"/>
              </a:ext>
            </a:extLst>
          </p:cNvPr>
          <p:cNvSpPr txBox="1"/>
          <p:nvPr/>
        </p:nvSpPr>
        <p:spPr>
          <a:xfrm>
            <a:off x="4546294" y="3727137"/>
            <a:ext cx="3350797" cy="3139321"/>
          </a:xfrm>
          <a:prstGeom prst="rect">
            <a:avLst/>
          </a:prstGeom>
          <a:noFill/>
        </p:spPr>
        <p:txBody>
          <a:bodyPr wrap="square" rtlCol="0">
            <a:spAutoFit/>
          </a:bodyPr>
          <a:lstStyle/>
          <a:p>
            <a:r>
              <a:rPr lang="en-US" dirty="0"/>
              <a:t>Lo </a:t>
            </a:r>
            <a:r>
              <a:rPr lang="en-US" dirty="0" err="1"/>
              <a:t>spazio</a:t>
            </a:r>
            <a:r>
              <a:rPr lang="en-US" dirty="0"/>
              <a:t> </a:t>
            </a:r>
            <a:r>
              <a:rPr lang="en-US" dirty="0" err="1"/>
              <a:t>tra</a:t>
            </a:r>
            <a:r>
              <a:rPr lang="en-US" dirty="0"/>
              <a:t> le curve </a:t>
            </a:r>
            <a:r>
              <a:rPr lang="en-US" dirty="0">
                <a:solidFill>
                  <a:schemeClr val="accent2">
                    <a:lumMod val="50000"/>
                  </a:schemeClr>
                </a:solidFill>
              </a:rPr>
              <a:t>under 15 </a:t>
            </a:r>
          </a:p>
          <a:p>
            <a:r>
              <a:rPr lang="en-US" dirty="0"/>
              <a:t>e </a:t>
            </a:r>
            <a:r>
              <a:rPr lang="en-US" dirty="0">
                <a:solidFill>
                  <a:srgbClr val="00B0F0"/>
                </a:solidFill>
              </a:rPr>
              <a:t>under 25</a:t>
            </a:r>
            <a:r>
              <a:rPr lang="en-US" dirty="0"/>
              <a:t> </a:t>
            </a:r>
            <a:r>
              <a:rPr lang="en-US" dirty="0" err="1"/>
              <a:t>sono</a:t>
            </a:r>
            <a:r>
              <a:rPr lang="en-US" dirty="0"/>
              <a:t> </a:t>
            </a:r>
            <a:r>
              <a:rPr lang="en-US" dirty="0" err="1"/>
              <a:t>i</a:t>
            </a:r>
            <a:r>
              <a:rPr lang="en-US" dirty="0"/>
              <a:t> </a:t>
            </a:r>
            <a:r>
              <a:rPr lang="en-US" dirty="0" err="1"/>
              <a:t>nostri</a:t>
            </a:r>
            <a:r>
              <a:rPr lang="en-US" dirty="0"/>
              <a:t> </a:t>
            </a:r>
            <a:r>
              <a:rPr lang="en-US" dirty="0" err="1"/>
              <a:t>studenti</a:t>
            </a:r>
            <a:endParaRPr lang="en-US" dirty="0"/>
          </a:p>
          <a:p>
            <a:r>
              <a:rPr lang="en-US" dirty="0"/>
              <a:t>“</a:t>
            </a:r>
            <a:r>
              <a:rPr lang="en-US" dirty="0" err="1"/>
              <a:t>tipici</a:t>
            </a:r>
            <a:r>
              <a:rPr lang="en-US" dirty="0"/>
              <a:t>”. Lo </a:t>
            </a:r>
            <a:r>
              <a:rPr lang="en-US" dirty="0" err="1"/>
              <a:t>spazio</a:t>
            </a:r>
            <a:r>
              <a:rPr lang="en-US" dirty="0"/>
              <a:t> </a:t>
            </a:r>
            <a:r>
              <a:rPr lang="en-US" dirty="0" err="1"/>
              <a:t>tra</a:t>
            </a:r>
            <a:r>
              <a:rPr lang="en-US" dirty="0"/>
              <a:t> le curve </a:t>
            </a:r>
          </a:p>
          <a:p>
            <a:r>
              <a:rPr lang="en-US" dirty="0">
                <a:solidFill>
                  <a:srgbClr val="00B0F0"/>
                </a:solidFill>
              </a:rPr>
              <a:t>under 25</a:t>
            </a:r>
            <a:r>
              <a:rPr lang="en-US" dirty="0"/>
              <a:t> e  </a:t>
            </a:r>
            <a:r>
              <a:rPr lang="en-US" dirty="0">
                <a:solidFill>
                  <a:srgbClr val="00B050"/>
                </a:solidFill>
              </a:rPr>
              <a:t>25-64</a:t>
            </a:r>
            <a:r>
              <a:rPr lang="en-US" dirty="0"/>
              <a:t> </a:t>
            </a:r>
            <a:r>
              <a:rPr lang="en-US" dirty="0" err="1"/>
              <a:t>sono</a:t>
            </a:r>
            <a:r>
              <a:rPr lang="en-US" dirty="0"/>
              <a:t> le </a:t>
            </a:r>
            <a:r>
              <a:rPr lang="en-US" dirty="0" err="1"/>
              <a:t>età</a:t>
            </a:r>
            <a:endParaRPr lang="en-US" dirty="0"/>
          </a:p>
          <a:p>
            <a:r>
              <a:rPr lang="en-US" dirty="0" err="1"/>
              <a:t>della</a:t>
            </a:r>
            <a:r>
              <a:rPr lang="en-US" dirty="0"/>
              <a:t> </a:t>
            </a:r>
            <a:r>
              <a:rPr lang="en-US" dirty="0" err="1"/>
              <a:t>formazione</a:t>
            </a:r>
            <a:r>
              <a:rPr lang="en-US" dirty="0"/>
              <a:t> continua e </a:t>
            </a:r>
            <a:r>
              <a:rPr lang="en-US" dirty="0" err="1"/>
              <a:t>della</a:t>
            </a:r>
            <a:endParaRPr lang="en-US" dirty="0"/>
          </a:p>
          <a:p>
            <a:r>
              <a:rPr lang="en-US" dirty="0" err="1"/>
              <a:t>riqualificazione</a:t>
            </a:r>
            <a:r>
              <a:rPr lang="en-US" dirty="0"/>
              <a:t> (80% di </a:t>
            </a:r>
            <a:r>
              <a:rPr lang="en-US" dirty="0" err="1"/>
              <a:t>adulti</a:t>
            </a:r>
            <a:r>
              <a:rPr lang="en-US" dirty="0"/>
              <a:t> in </a:t>
            </a:r>
          </a:p>
          <a:p>
            <a:r>
              <a:rPr lang="en-US" dirty="0" err="1"/>
              <a:t>formazione</a:t>
            </a:r>
            <a:r>
              <a:rPr lang="en-US" dirty="0"/>
              <a:t> continua </a:t>
            </a:r>
            <a:r>
              <a:rPr lang="en-US" dirty="0" err="1"/>
              <a:t>ogni</a:t>
            </a:r>
            <a:r>
              <a:rPr lang="en-US" dirty="0"/>
              <a:t> anno</a:t>
            </a:r>
          </a:p>
          <a:p>
            <a:r>
              <a:rPr lang="en-US" dirty="0"/>
              <a:t>è </a:t>
            </a:r>
            <a:r>
              <a:rPr lang="en-US" dirty="0" err="1"/>
              <a:t>l’obiettivo</a:t>
            </a:r>
            <a:r>
              <a:rPr lang="en-US" dirty="0"/>
              <a:t> EU 2030). </a:t>
            </a:r>
            <a:r>
              <a:rPr lang="en-US" dirty="0" err="1"/>
              <a:t>Notare</a:t>
            </a:r>
            <a:r>
              <a:rPr lang="en-US" dirty="0"/>
              <a:t> la </a:t>
            </a:r>
          </a:p>
          <a:p>
            <a:r>
              <a:rPr lang="en-US" dirty="0" err="1"/>
              <a:t>Differenza</a:t>
            </a:r>
            <a:r>
              <a:rPr lang="en-US" dirty="0"/>
              <a:t> </a:t>
            </a:r>
            <a:r>
              <a:rPr lang="en-US" dirty="0" err="1"/>
              <a:t>tra</a:t>
            </a:r>
            <a:r>
              <a:rPr lang="en-US" dirty="0"/>
              <a:t> anni 80 e 90, e 2020-2060</a:t>
            </a:r>
          </a:p>
          <a:p>
            <a:endParaRPr lang="en-US" dirty="0"/>
          </a:p>
        </p:txBody>
      </p:sp>
    </p:spTree>
    <p:extLst>
      <p:ext uri="{BB962C8B-B14F-4D97-AF65-F5344CB8AC3E}">
        <p14:creationId xmlns:p14="http://schemas.microsoft.com/office/powerpoint/2010/main" val="376583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338EAC77-ECF7-5329-076A-62BA8ADF5AF9}"/>
              </a:ext>
            </a:extLst>
          </p:cNvPr>
          <p:cNvSpPr>
            <a:spLocks noGrp="1"/>
          </p:cNvSpPr>
          <p:nvPr>
            <p:ph idx="1"/>
          </p:nvPr>
        </p:nvSpPr>
        <p:spPr>
          <a:xfrm>
            <a:off x="630936" y="2660904"/>
            <a:ext cx="4818888" cy="3547872"/>
          </a:xfrm>
        </p:spPr>
        <p:txBody>
          <a:bodyPr anchor="t">
            <a:normAutofit/>
          </a:bodyPr>
          <a:lstStyle/>
          <a:p>
            <a:r>
              <a:rPr lang="it-IT" sz="1700" dirty="0">
                <a:effectLst/>
                <a:latin typeface="Helvetica" pitchFamily="2" charset="0"/>
              </a:rPr>
              <a:t>[...] si è assistito a un rapido e costante calo, che nell’arco di tredici anni ha portato il numero dei nuovi nati al livello minimo di 400 mila nel 2021. Si tratta di una dinamica che [...] induce a urgenti riflessioni anche per la sostenibilità del sistema universitario nazionale</a:t>
            </a:r>
          </a:p>
          <a:p>
            <a:r>
              <a:rPr lang="it-IT" sz="1700" dirty="0">
                <a:effectLst/>
                <a:latin typeface="Helvetica" pitchFamily="2" charset="0"/>
              </a:rPr>
              <a:t>la maggior propensione dei 19-enni a iscriversi all’università rischia</a:t>
            </a:r>
            <a:r>
              <a:rPr lang="it-IT" sz="1700" dirty="0">
                <a:latin typeface="Helvetica" pitchFamily="2" charset="0"/>
              </a:rPr>
              <a:t> </a:t>
            </a:r>
            <a:r>
              <a:rPr lang="it-IT" sz="1700" dirty="0">
                <a:effectLst/>
                <a:latin typeface="Helvetica" pitchFamily="2" charset="0"/>
              </a:rPr>
              <a:t>rischia di non essere sufficiente se non è affiancata da politiche di </a:t>
            </a:r>
            <a:r>
              <a:rPr lang="it-IT" sz="1700" b="1" dirty="0">
                <a:effectLst/>
                <a:latin typeface="Helvetica" pitchFamily="2" charset="0"/>
              </a:rPr>
              <a:t>attrazione di studenti da altri Paesi </a:t>
            </a:r>
            <a:r>
              <a:rPr lang="it-IT" sz="1700" dirty="0">
                <a:effectLst/>
                <a:latin typeface="Helvetica" pitchFamily="2" charset="0"/>
              </a:rPr>
              <a:t>e da una </a:t>
            </a:r>
            <a:r>
              <a:rPr lang="it-IT" sz="1700" b="1" dirty="0">
                <a:solidFill>
                  <a:srgbClr val="FF0000"/>
                </a:solidFill>
                <a:effectLst/>
                <a:latin typeface="Helvetica" pitchFamily="2" charset="0"/>
              </a:rPr>
              <a:t>formazione universitaria orientata anche verso percorsi di </a:t>
            </a:r>
            <a:r>
              <a:rPr lang="it-IT" sz="1700" b="1" i="1" dirty="0">
                <a:solidFill>
                  <a:srgbClr val="FF0000"/>
                </a:solidFill>
                <a:effectLst/>
                <a:latin typeface="Times"/>
              </a:rPr>
              <a:t>lifelong learning </a:t>
            </a:r>
            <a:endParaRPr lang="it-IT" sz="1700" b="1" dirty="0">
              <a:solidFill>
                <a:srgbClr val="FF0000"/>
              </a:solidFill>
              <a:effectLst/>
              <a:latin typeface="Helvetica" pitchFamily="2" charset="0"/>
            </a:endParaRPr>
          </a:p>
        </p:txBody>
      </p:sp>
      <p:pic>
        <p:nvPicPr>
          <p:cNvPr id="5" name="Immagine 4" descr="Immagine che contiene testo, schermata, linea, Diagramma&#10;&#10;Descrizione generata automaticamente">
            <a:extLst>
              <a:ext uri="{FF2B5EF4-FFF2-40B4-BE49-F238E27FC236}">
                <a16:creationId xmlns:a16="http://schemas.microsoft.com/office/drawing/2014/main" id="{F4635F85-9198-C863-F6F6-B07E055C2C87}"/>
              </a:ext>
            </a:extLst>
          </p:cNvPr>
          <p:cNvPicPr>
            <a:picLocks noChangeAspect="1"/>
          </p:cNvPicPr>
          <p:nvPr/>
        </p:nvPicPr>
        <p:blipFill>
          <a:blip r:embed="rId3"/>
          <a:stretch>
            <a:fillRect/>
          </a:stretch>
        </p:blipFill>
        <p:spPr>
          <a:xfrm>
            <a:off x="6102096" y="2277543"/>
            <a:ext cx="5458968" cy="3821276"/>
          </a:xfrm>
          <a:prstGeom prst="rect">
            <a:avLst/>
          </a:prstGeom>
        </p:spPr>
      </p:pic>
      <p:pic>
        <p:nvPicPr>
          <p:cNvPr id="9" name="Immagine 8" descr="Immagine che contiene testo, schermata, Carattere, informazione&#10;&#10;Descrizione generata automaticamente">
            <a:extLst>
              <a:ext uri="{FF2B5EF4-FFF2-40B4-BE49-F238E27FC236}">
                <a16:creationId xmlns:a16="http://schemas.microsoft.com/office/drawing/2014/main" id="{C3C053A3-9084-46E0-13ED-EAF6156428A2}"/>
              </a:ext>
            </a:extLst>
          </p:cNvPr>
          <p:cNvPicPr>
            <a:picLocks noChangeAspect="1"/>
          </p:cNvPicPr>
          <p:nvPr/>
        </p:nvPicPr>
        <p:blipFill>
          <a:blip r:embed="rId4"/>
          <a:stretch>
            <a:fillRect/>
          </a:stretch>
        </p:blipFill>
        <p:spPr>
          <a:xfrm>
            <a:off x="721337" y="123659"/>
            <a:ext cx="8924468" cy="1890972"/>
          </a:xfrm>
          <a:prstGeom prst="rect">
            <a:avLst/>
          </a:prstGeom>
        </p:spPr>
      </p:pic>
      <p:sp>
        <p:nvSpPr>
          <p:cNvPr id="11" name="CasellaDiTesto 10">
            <a:extLst>
              <a:ext uri="{FF2B5EF4-FFF2-40B4-BE49-F238E27FC236}">
                <a16:creationId xmlns:a16="http://schemas.microsoft.com/office/drawing/2014/main" id="{A1153DDF-71E8-3220-99BB-3256DAA40195}"/>
              </a:ext>
            </a:extLst>
          </p:cNvPr>
          <p:cNvSpPr txBox="1"/>
          <p:nvPr/>
        </p:nvSpPr>
        <p:spPr>
          <a:xfrm>
            <a:off x="6602681" y="389849"/>
            <a:ext cx="3778791" cy="369332"/>
          </a:xfrm>
          <a:prstGeom prst="rect">
            <a:avLst/>
          </a:prstGeom>
          <a:noFill/>
        </p:spPr>
        <p:txBody>
          <a:bodyPr wrap="none" rtlCol="0">
            <a:spAutoFit/>
          </a:bodyPr>
          <a:lstStyle/>
          <a:p>
            <a:r>
              <a:rPr lang="en-US" dirty="0"/>
              <a:t>Da “Education at a glance 2022”, OCSE</a:t>
            </a:r>
          </a:p>
        </p:txBody>
      </p:sp>
      <p:sp>
        <p:nvSpPr>
          <p:cNvPr id="13" name="CasellaDiTesto 12">
            <a:extLst>
              <a:ext uri="{FF2B5EF4-FFF2-40B4-BE49-F238E27FC236}">
                <a16:creationId xmlns:a16="http://schemas.microsoft.com/office/drawing/2014/main" id="{CB7615E0-475D-20AB-8AA0-852FAD10E28E}"/>
              </a:ext>
            </a:extLst>
          </p:cNvPr>
          <p:cNvSpPr txBox="1"/>
          <p:nvPr/>
        </p:nvSpPr>
        <p:spPr>
          <a:xfrm>
            <a:off x="186948" y="6238765"/>
            <a:ext cx="7969298" cy="369332"/>
          </a:xfrm>
          <a:prstGeom prst="rect">
            <a:avLst/>
          </a:prstGeom>
          <a:noFill/>
        </p:spPr>
        <p:txBody>
          <a:bodyPr wrap="none" rtlCol="0">
            <a:spAutoFit/>
          </a:bodyPr>
          <a:lstStyle/>
          <a:p>
            <a:r>
              <a:rPr lang="en-US" dirty="0"/>
              <a:t>Da “</a:t>
            </a:r>
            <a:r>
              <a:rPr lang="en-US" dirty="0" err="1"/>
              <a:t>Rapporto</a:t>
            </a:r>
            <a:r>
              <a:rPr lang="en-US" dirty="0"/>
              <a:t> </a:t>
            </a:r>
            <a:r>
              <a:rPr lang="en-US" dirty="0" err="1"/>
              <a:t>sul</a:t>
            </a:r>
            <a:r>
              <a:rPr lang="en-US" dirty="0"/>
              <a:t> Sistema </a:t>
            </a:r>
            <a:r>
              <a:rPr lang="en-US" dirty="0" err="1"/>
              <a:t>della</a:t>
            </a:r>
            <a:r>
              <a:rPr lang="en-US" dirty="0"/>
              <a:t> </a:t>
            </a:r>
            <a:r>
              <a:rPr lang="en-US" dirty="0" err="1"/>
              <a:t>formazione</a:t>
            </a:r>
            <a:r>
              <a:rPr lang="en-US" dirty="0"/>
              <a:t> </a:t>
            </a:r>
            <a:r>
              <a:rPr lang="en-US" dirty="0" err="1"/>
              <a:t>superiore</a:t>
            </a:r>
            <a:r>
              <a:rPr lang="en-US" dirty="0"/>
              <a:t> e </a:t>
            </a:r>
            <a:r>
              <a:rPr lang="en-US" dirty="0" err="1"/>
              <a:t>della</a:t>
            </a:r>
            <a:r>
              <a:rPr lang="en-US" dirty="0"/>
              <a:t> </a:t>
            </a:r>
            <a:r>
              <a:rPr lang="en-US" dirty="0" err="1"/>
              <a:t>ricerca</a:t>
            </a:r>
            <a:r>
              <a:rPr lang="en-US" dirty="0"/>
              <a:t> 2023”, ANVUR</a:t>
            </a:r>
          </a:p>
        </p:txBody>
      </p:sp>
      <p:grpSp>
        <p:nvGrpSpPr>
          <p:cNvPr id="2" name="Gruppo 1">
            <a:extLst>
              <a:ext uri="{FF2B5EF4-FFF2-40B4-BE49-F238E27FC236}">
                <a16:creationId xmlns:a16="http://schemas.microsoft.com/office/drawing/2014/main" id="{02CBF2BA-3A4C-8800-6180-16F1BD2A089A}"/>
              </a:ext>
            </a:extLst>
          </p:cNvPr>
          <p:cNvGrpSpPr/>
          <p:nvPr/>
        </p:nvGrpSpPr>
        <p:grpSpPr>
          <a:xfrm>
            <a:off x="767950" y="1682734"/>
            <a:ext cx="8661960" cy="320760"/>
            <a:chOff x="767950" y="1682734"/>
            <a:chExt cx="8661960" cy="320760"/>
          </a:xfrm>
        </p:grpSpPr>
        <mc:AlternateContent xmlns:mc="http://schemas.openxmlformats.org/markup-compatibility/2006" xmlns:p14="http://schemas.microsoft.com/office/powerpoint/2010/main">
          <mc:Choice Requires="p14">
            <p:contentPart p14:bwMode="auto" r:id="rId5">
              <p14:nvContentPartPr>
                <p14:cNvPr id="14" name="Input penna 13">
                  <a:extLst>
                    <a:ext uri="{FF2B5EF4-FFF2-40B4-BE49-F238E27FC236}">
                      <a16:creationId xmlns:a16="http://schemas.microsoft.com/office/drawing/2014/main" id="{37DFC2F5-80F9-F3A2-1195-356D5F8082BE}"/>
                    </a:ext>
                  </a:extLst>
                </p14:cNvPr>
                <p14:cNvContentPartPr/>
                <p14:nvPr/>
              </p14:nvContentPartPr>
              <p14:xfrm>
                <a:off x="5424550" y="1682734"/>
                <a:ext cx="4005360" cy="85680"/>
              </p14:xfrm>
            </p:contentPart>
          </mc:Choice>
          <mc:Fallback xmlns="">
            <p:pic>
              <p:nvPicPr>
                <p:cNvPr id="14" name="Input penna 13">
                  <a:extLst>
                    <a:ext uri="{FF2B5EF4-FFF2-40B4-BE49-F238E27FC236}">
                      <a16:creationId xmlns:a16="http://schemas.microsoft.com/office/drawing/2014/main" id="{37DFC2F5-80F9-F3A2-1195-356D5F8082BE}"/>
                    </a:ext>
                  </a:extLst>
                </p:cNvPr>
                <p:cNvPicPr/>
                <p:nvPr/>
              </p:nvPicPr>
              <p:blipFill>
                <a:blip r:embed="rId6"/>
                <a:stretch>
                  <a:fillRect/>
                </a:stretch>
              </p:blipFill>
              <p:spPr>
                <a:xfrm>
                  <a:off x="5415550" y="1673734"/>
                  <a:ext cx="402300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put penna 14">
                  <a:extLst>
                    <a:ext uri="{FF2B5EF4-FFF2-40B4-BE49-F238E27FC236}">
                      <a16:creationId xmlns:a16="http://schemas.microsoft.com/office/drawing/2014/main" id="{D611C18C-CA97-3076-7257-BCB4A73E8B58}"/>
                    </a:ext>
                  </a:extLst>
                </p14:cNvPr>
                <p14:cNvContentPartPr/>
                <p14:nvPr/>
              </p14:nvContentPartPr>
              <p14:xfrm>
                <a:off x="767950" y="1926094"/>
                <a:ext cx="7775280" cy="77400"/>
              </p14:xfrm>
            </p:contentPart>
          </mc:Choice>
          <mc:Fallback xmlns="">
            <p:pic>
              <p:nvPicPr>
                <p:cNvPr id="15" name="Input penna 14">
                  <a:extLst>
                    <a:ext uri="{FF2B5EF4-FFF2-40B4-BE49-F238E27FC236}">
                      <a16:creationId xmlns:a16="http://schemas.microsoft.com/office/drawing/2014/main" id="{D611C18C-CA97-3076-7257-BCB4A73E8B58}"/>
                    </a:ext>
                  </a:extLst>
                </p:cNvPr>
                <p:cNvPicPr/>
                <p:nvPr/>
              </p:nvPicPr>
              <p:blipFill>
                <a:blip r:embed="rId8"/>
                <a:stretch>
                  <a:fillRect/>
                </a:stretch>
              </p:blipFill>
              <p:spPr>
                <a:xfrm>
                  <a:off x="758950" y="1917094"/>
                  <a:ext cx="7792920" cy="95040"/>
                </a:xfrm>
                <a:prstGeom prst="rect">
                  <a:avLst/>
                </a:prstGeom>
              </p:spPr>
            </p:pic>
          </mc:Fallback>
        </mc:AlternateContent>
      </p:grpSp>
    </p:spTree>
    <p:extLst>
      <p:ext uri="{BB962C8B-B14F-4D97-AF65-F5344CB8AC3E}">
        <p14:creationId xmlns:p14="http://schemas.microsoft.com/office/powerpoint/2010/main" val="82636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put penna 3">
                <a:extLst>
                  <a:ext uri="{FF2B5EF4-FFF2-40B4-BE49-F238E27FC236}">
                    <a16:creationId xmlns:a16="http://schemas.microsoft.com/office/drawing/2014/main" id="{C446C9ED-8641-EA71-71DB-9D201CB6546A}"/>
                  </a:ext>
                </a:extLst>
              </p14:cNvPr>
              <p14:cNvContentPartPr/>
              <p14:nvPr/>
            </p14:nvContentPartPr>
            <p14:xfrm>
              <a:off x="2471830" y="881014"/>
              <a:ext cx="360" cy="5400"/>
            </p14:xfrm>
          </p:contentPart>
        </mc:Choice>
        <mc:Fallback xmlns="">
          <p:pic>
            <p:nvPicPr>
              <p:cNvPr id="4" name="Input penna 3">
                <a:extLst>
                  <a:ext uri="{FF2B5EF4-FFF2-40B4-BE49-F238E27FC236}">
                    <a16:creationId xmlns:a16="http://schemas.microsoft.com/office/drawing/2014/main" id="{C446C9ED-8641-EA71-71DB-9D201CB6546A}"/>
                  </a:ext>
                </a:extLst>
              </p:cNvPr>
              <p:cNvPicPr/>
              <p:nvPr/>
            </p:nvPicPr>
            <p:blipFill>
              <a:blip r:embed="rId3"/>
              <a:stretch>
                <a:fillRect/>
              </a:stretch>
            </p:blipFill>
            <p:spPr>
              <a:xfrm>
                <a:off x="2462830" y="872014"/>
                <a:ext cx="18000" cy="23040"/>
              </a:xfrm>
              <a:prstGeom prst="rect">
                <a:avLst/>
              </a:prstGeom>
            </p:spPr>
          </p:pic>
        </mc:Fallback>
      </mc:AlternateContent>
      <p:pic>
        <p:nvPicPr>
          <p:cNvPr id="5" name="Segnaposto contenuto 4" descr="Immagine che contiene schermata, testo, linea, Diagramma&#10;&#10;Descrizione generata automaticamente">
            <a:extLst>
              <a:ext uri="{FF2B5EF4-FFF2-40B4-BE49-F238E27FC236}">
                <a16:creationId xmlns:a16="http://schemas.microsoft.com/office/drawing/2014/main" id="{295C96C0-8720-6A7E-A910-873072F3B85C}"/>
              </a:ext>
            </a:extLst>
          </p:cNvPr>
          <p:cNvPicPr>
            <a:picLocks noChangeAspect="1"/>
          </p:cNvPicPr>
          <p:nvPr/>
        </p:nvPicPr>
        <p:blipFill>
          <a:blip r:embed="rId4"/>
          <a:stretch>
            <a:fillRect/>
          </a:stretch>
        </p:blipFill>
        <p:spPr>
          <a:xfrm>
            <a:off x="6096000" y="0"/>
            <a:ext cx="5624239" cy="3490169"/>
          </a:xfrm>
          <a:prstGeom prst="rect">
            <a:avLst/>
          </a:prstGeom>
        </p:spPr>
      </p:pic>
      <p:pic>
        <p:nvPicPr>
          <p:cNvPr id="6" name="Immagine 5" descr="Immagine che contiene testo, schermata, numero, Carattere&#10;&#10;Descrizione generata automaticamente">
            <a:extLst>
              <a:ext uri="{FF2B5EF4-FFF2-40B4-BE49-F238E27FC236}">
                <a16:creationId xmlns:a16="http://schemas.microsoft.com/office/drawing/2014/main" id="{EA9053C9-9D36-DDC4-EE30-F9DB75319F71}"/>
              </a:ext>
            </a:extLst>
          </p:cNvPr>
          <p:cNvPicPr>
            <a:picLocks noChangeAspect="1"/>
          </p:cNvPicPr>
          <p:nvPr/>
        </p:nvPicPr>
        <p:blipFill>
          <a:blip r:embed="rId5"/>
          <a:stretch>
            <a:fillRect/>
          </a:stretch>
        </p:blipFill>
        <p:spPr>
          <a:xfrm>
            <a:off x="0" y="3228975"/>
            <a:ext cx="7722338" cy="3629025"/>
          </a:xfrm>
          <a:prstGeom prst="rect">
            <a:avLst/>
          </a:prstGeom>
        </p:spPr>
      </p:pic>
      <p:sp>
        <p:nvSpPr>
          <p:cNvPr id="2" name="Titolo 1">
            <a:extLst>
              <a:ext uri="{FF2B5EF4-FFF2-40B4-BE49-F238E27FC236}">
                <a16:creationId xmlns:a16="http://schemas.microsoft.com/office/drawing/2014/main" id="{552F49C7-6D2E-7C7C-CDCE-CFB3F8EC9FCE}"/>
              </a:ext>
            </a:extLst>
          </p:cNvPr>
          <p:cNvSpPr>
            <a:spLocks noGrp="1"/>
          </p:cNvSpPr>
          <p:nvPr>
            <p:ph type="title"/>
          </p:nvPr>
        </p:nvSpPr>
        <p:spPr/>
        <p:txBody>
          <a:bodyPr/>
          <a:lstStyle/>
          <a:p>
            <a:r>
              <a:rPr lang="it-IT" dirty="0"/>
              <a:t>Attrattività dall’estero?</a:t>
            </a:r>
          </a:p>
        </p:txBody>
      </p:sp>
      <p:cxnSp>
        <p:nvCxnSpPr>
          <p:cNvPr id="7" name="Connettore 2 6">
            <a:extLst>
              <a:ext uri="{FF2B5EF4-FFF2-40B4-BE49-F238E27FC236}">
                <a16:creationId xmlns:a16="http://schemas.microsoft.com/office/drawing/2014/main" id="{3D98757A-79D4-7F5B-E721-DA846F7B1CB1}"/>
              </a:ext>
            </a:extLst>
          </p:cNvPr>
          <p:cNvCxnSpPr/>
          <p:nvPr/>
        </p:nvCxnSpPr>
        <p:spPr>
          <a:xfrm flipH="1" flipV="1">
            <a:off x="10801350" y="2928938"/>
            <a:ext cx="128588" cy="15716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E9FDD5E9-3B10-2BDE-DBF0-5909BD474C09}"/>
              </a:ext>
            </a:extLst>
          </p:cNvPr>
          <p:cNvCxnSpPr>
            <a:cxnSpLocks/>
          </p:cNvCxnSpPr>
          <p:nvPr/>
        </p:nvCxnSpPr>
        <p:spPr>
          <a:xfrm flipH="1" flipV="1">
            <a:off x="5900738" y="5886450"/>
            <a:ext cx="3007381" cy="1857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63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 ricevuta, numero, schermata&#10;&#10;Descrizione generata automaticamente">
            <a:extLst>
              <a:ext uri="{FF2B5EF4-FFF2-40B4-BE49-F238E27FC236}">
                <a16:creationId xmlns:a16="http://schemas.microsoft.com/office/drawing/2014/main" id="{33F23AE7-D9D2-A6A8-9714-280606BE7503}"/>
              </a:ext>
            </a:extLst>
          </p:cNvPr>
          <p:cNvPicPr>
            <a:picLocks noChangeAspect="1"/>
          </p:cNvPicPr>
          <p:nvPr/>
        </p:nvPicPr>
        <p:blipFill>
          <a:blip r:embed="rId2"/>
          <a:stretch>
            <a:fillRect/>
          </a:stretch>
        </p:blipFill>
        <p:spPr>
          <a:xfrm>
            <a:off x="952" y="3571875"/>
            <a:ext cx="6095048" cy="3086100"/>
          </a:xfrm>
          <a:prstGeom prst="rect">
            <a:avLst/>
          </a:prstGeom>
        </p:spPr>
      </p:pic>
      <p:pic>
        <p:nvPicPr>
          <p:cNvPr id="9" name="Immagine 8" descr="Immagine che contiene testo, numero, schermata, Parallelo&#10;&#10;Descrizione generata automaticamente">
            <a:extLst>
              <a:ext uri="{FF2B5EF4-FFF2-40B4-BE49-F238E27FC236}">
                <a16:creationId xmlns:a16="http://schemas.microsoft.com/office/drawing/2014/main" id="{C2A7E949-DE06-FA09-E742-053AA98A6FB0}"/>
              </a:ext>
            </a:extLst>
          </p:cNvPr>
          <p:cNvPicPr>
            <a:picLocks noChangeAspect="1"/>
          </p:cNvPicPr>
          <p:nvPr/>
        </p:nvPicPr>
        <p:blipFill>
          <a:blip r:embed="rId3"/>
          <a:stretch>
            <a:fillRect/>
          </a:stretch>
        </p:blipFill>
        <p:spPr>
          <a:xfrm>
            <a:off x="5886450" y="3063146"/>
            <a:ext cx="6305550" cy="3794854"/>
          </a:xfrm>
          <a:prstGeom prst="rect">
            <a:avLst/>
          </a:prstGeom>
        </p:spPr>
      </p:pic>
      <p:sp>
        <p:nvSpPr>
          <p:cNvPr id="2" name="Titolo 1">
            <a:extLst>
              <a:ext uri="{FF2B5EF4-FFF2-40B4-BE49-F238E27FC236}">
                <a16:creationId xmlns:a16="http://schemas.microsoft.com/office/drawing/2014/main" id="{40633A4A-31F0-43E6-0918-C8C44AF8662D}"/>
              </a:ext>
            </a:extLst>
          </p:cNvPr>
          <p:cNvSpPr>
            <a:spLocks noGrp="1"/>
          </p:cNvSpPr>
          <p:nvPr>
            <p:ph type="title"/>
          </p:nvPr>
        </p:nvSpPr>
        <p:spPr>
          <a:xfrm>
            <a:off x="6096000" y="40116"/>
            <a:ext cx="10515600" cy="1325563"/>
          </a:xfrm>
        </p:spPr>
        <p:txBody>
          <a:bodyPr/>
          <a:lstStyle/>
          <a:p>
            <a:r>
              <a:rPr lang="it-IT" dirty="0"/>
              <a:t>Migrazioni interne? Aule? </a:t>
            </a:r>
            <a:br>
              <a:rPr lang="it-IT" dirty="0"/>
            </a:br>
            <a:r>
              <a:rPr lang="it-IT" dirty="0"/>
              <a:t>Residenze? </a:t>
            </a:r>
          </a:p>
        </p:txBody>
      </p:sp>
      <p:pic>
        <p:nvPicPr>
          <p:cNvPr id="3" name="Immagine 2">
            <a:extLst>
              <a:ext uri="{FF2B5EF4-FFF2-40B4-BE49-F238E27FC236}">
                <a16:creationId xmlns:a16="http://schemas.microsoft.com/office/drawing/2014/main" id="{74207256-19D8-E7D5-B149-7EF248358602}"/>
              </a:ext>
            </a:extLst>
          </p:cNvPr>
          <p:cNvPicPr>
            <a:picLocks noChangeAspect="1"/>
          </p:cNvPicPr>
          <p:nvPr/>
        </p:nvPicPr>
        <p:blipFill>
          <a:blip r:embed="rId4"/>
          <a:stretch>
            <a:fillRect/>
          </a:stretch>
        </p:blipFill>
        <p:spPr>
          <a:xfrm>
            <a:off x="0" y="4398"/>
            <a:ext cx="5481639" cy="3654426"/>
          </a:xfrm>
          <a:prstGeom prst="rect">
            <a:avLst/>
          </a:prstGeom>
        </p:spPr>
      </p:pic>
      <p:sp>
        <p:nvSpPr>
          <p:cNvPr id="5" name="CasellaDiTesto 4">
            <a:extLst>
              <a:ext uri="{FF2B5EF4-FFF2-40B4-BE49-F238E27FC236}">
                <a16:creationId xmlns:a16="http://schemas.microsoft.com/office/drawing/2014/main" id="{83A4A22D-8C95-01E6-ABF5-9C1C0CB16A74}"/>
              </a:ext>
            </a:extLst>
          </p:cNvPr>
          <p:cNvSpPr txBox="1"/>
          <p:nvPr/>
        </p:nvSpPr>
        <p:spPr>
          <a:xfrm>
            <a:off x="6985286" y="1308820"/>
            <a:ext cx="4948237" cy="1754326"/>
          </a:xfrm>
          <a:prstGeom prst="rect">
            <a:avLst/>
          </a:prstGeom>
          <a:noFill/>
        </p:spPr>
        <p:txBody>
          <a:bodyPr wrap="square">
            <a:spAutoFit/>
          </a:bodyPr>
          <a:lstStyle/>
          <a:p>
            <a:r>
              <a:rPr lang="it-IT" dirty="0">
                <a:hlinkClick r:id="rId5"/>
              </a:rPr>
              <a:t>http://old2018.agenziacoesione.gov.it/it/Notizie_e_documenti/Focus/I_tempi_delle_opere_pubbliche/I_tempi_delle_opereNEW/Visualizzazioni_interattive/Tempi_realizzazione_opere/TempiOOPP_TempiRealizzazioneOpere_Home.html</a:t>
            </a:r>
            <a:endParaRPr lang="it-IT" dirty="0"/>
          </a:p>
          <a:p>
            <a:endParaRPr lang="it-IT" dirty="0"/>
          </a:p>
        </p:txBody>
      </p:sp>
      <p:cxnSp>
        <p:nvCxnSpPr>
          <p:cNvPr id="8" name="Connettore 2 7">
            <a:extLst>
              <a:ext uri="{FF2B5EF4-FFF2-40B4-BE49-F238E27FC236}">
                <a16:creationId xmlns:a16="http://schemas.microsoft.com/office/drawing/2014/main" id="{F83A3F96-1C4A-37D1-CE64-B3A320B09970}"/>
              </a:ext>
            </a:extLst>
          </p:cNvPr>
          <p:cNvCxnSpPr/>
          <p:nvPr/>
        </p:nvCxnSpPr>
        <p:spPr>
          <a:xfrm flipH="1">
            <a:off x="10515602" y="5372098"/>
            <a:ext cx="357188"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DCB82983-C7E2-B04D-5D65-2EC2B406988F}"/>
              </a:ext>
            </a:extLst>
          </p:cNvPr>
          <p:cNvCxnSpPr>
            <a:cxnSpLocks/>
          </p:cNvCxnSpPr>
          <p:nvPr/>
        </p:nvCxnSpPr>
        <p:spPr>
          <a:xfrm flipH="1">
            <a:off x="4481512" y="5114925"/>
            <a:ext cx="938211" cy="1028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6CB1D3B9-D85F-F547-C743-64CCE8413B0D}"/>
              </a:ext>
            </a:extLst>
          </p:cNvPr>
          <p:cNvCxnSpPr>
            <a:cxnSpLocks/>
          </p:cNvCxnSpPr>
          <p:nvPr/>
        </p:nvCxnSpPr>
        <p:spPr>
          <a:xfrm flipH="1" flipV="1">
            <a:off x="3871913" y="1128713"/>
            <a:ext cx="1454943" cy="1434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60EFA57A-A304-E853-C151-7B64D9C344AB}"/>
              </a:ext>
            </a:extLst>
          </p:cNvPr>
          <p:cNvSpPr txBox="1"/>
          <p:nvPr/>
        </p:nvSpPr>
        <p:spPr>
          <a:xfrm>
            <a:off x="3014691" y="1387926"/>
            <a:ext cx="3565784" cy="1477328"/>
          </a:xfrm>
          <a:prstGeom prst="rect">
            <a:avLst/>
          </a:prstGeom>
          <a:noFill/>
        </p:spPr>
        <p:txBody>
          <a:bodyPr wrap="none" rtlCol="0">
            <a:spAutoFit/>
          </a:bodyPr>
          <a:lstStyle/>
          <a:p>
            <a:r>
              <a:rPr lang="en-US" dirty="0"/>
              <a:t>Non </a:t>
            </a:r>
            <a:r>
              <a:rPr lang="en-US" dirty="0" err="1"/>
              <a:t>facciamo</a:t>
            </a:r>
            <a:r>
              <a:rPr lang="en-US" dirty="0"/>
              <a:t> in tempo a </a:t>
            </a:r>
          </a:p>
          <a:p>
            <a:r>
              <a:rPr lang="en-US" dirty="0" err="1"/>
              <a:t>costruire</a:t>
            </a:r>
            <a:r>
              <a:rPr lang="en-US" dirty="0"/>
              <a:t> </a:t>
            </a:r>
            <a:r>
              <a:rPr lang="en-US" dirty="0" err="1"/>
              <a:t>aule</a:t>
            </a:r>
            <a:r>
              <a:rPr lang="en-US" dirty="0"/>
              <a:t> e </a:t>
            </a:r>
            <a:r>
              <a:rPr lang="en-US" dirty="0" err="1"/>
              <a:t>residenze</a:t>
            </a:r>
            <a:r>
              <a:rPr lang="en-US" dirty="0"/>
              <a:t> per </a:t>
            </a:r>
          </a:p>
          <a:p>
            <a:r>
              <a:rPr lang="en-US" dirty="0"/>
              <a:t>Il boom di </a:t>
            </a:r>
            <a:r>
              <a:rPr lang="en-US" dirty="0" err="1"/>
              <a:t>studenti</a:t>
            </a:r>
            <a:r>
              <a:rPr lang="en-US" dirty="0"/>
              <a:t> </a:t>
            </a:r>
            <a:r>
              <a:rPr lang="en-US" dirty="0" err="1"/>
              <a:t>che</a:t>
            </a:r>
            <a:r>
              <a:rPr lang="en-US" dirty="0"/>
              <a:t> </a:t>
            </a:r>
            <a:r>
              <a:rPr lang="en-US" dirty="0" err="1"/>
              <a:t>avremo</a:t>
            </a:r>
            <a:endParaRPr lang="en-US" dirty="0"/>
          </a:p>
          <a:p>
            <a:r>
              <a:rPr lang="en-US" dirty="0" err="1"/>
              <a:t>nei</a:t>
            </a:r>
            <a:r>
              <a:rPr lang="en-US" dirty="0"/>
              <a:t> </a:t>
            </a:r>
            <a:r>
              <a:rPr lang="en-US" dirty="0" err="1"/>
              <a:t>prossimi</a:t>
            </a:r>
            <a:r>
              <a:rPr lang="en-US" dirty="0"/>
              <a:t> 5 anni. E se le </a:t>
            </a:r>
          </a:p>
          <a:p>
            <a:r>
              <a:rPr lang="en-US" dirty="0" err="1"/>
              <a:t>costruissimo</a:t>
            </a:r>
            <a:r>
              <a:rPr lang="en-US" dirty="0"/>
              <a:t>, poi </a:t>
            </a:r>
            <a:r>
              <a:rPr lang="en-US" dirty="0" err="1"/>
              <a:t>resteranno</a:t>
            </a:r>
            <a:r>
              <a:rPr lang="en-US" dirty="0"/>
              <a:t> </a:t>
            </a:r>
            <a:r>
              <a:rPr lang="en-US" dirty="0" err="1"/>
              <a:t>vuote</a:t>
            </a:r>
            <a:r>
              <a:rPr lang="en-US" dirty="0"/>
              <a:t>. </a:t>
            </a:r>
          </a:p>
        </p:txBody>
      </p:sp>
    </p:spTree>
    <p:extLst>
      <p:ext uri="{BB962C8B-B14F-4D97-AF65-F5344CB8AC3E}">
        <p14:creationId xmlns:p14="http://schemas.microsoft.com/office/powerpoint/2010/main" val="167470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306690-0A8B-B806-7B47-350294303CF5}"/>
              </a:ext>
            </a:extLst>
          </p:cNvPr>
          <p:cNvSpPr>
            <a:spLocks noGrp="1"/>
          </p:cNvSpPr>
          <p:nvPr>
            <p:ph type="title"/>
          </p:nvPr>
        </p:nvSpPr>
        <p:spPr>
          <a:xfrm>
            <a:off x="152400" y="-183279"/>
            <a:ext cx="10515600" cy="1325563"/>
          </a:xfrm>
        </p:spPr>
        <p:txBody>
          <a:bodyPr/>
          <a:lstStyle/>
          <a:p>
            <a:r>
              <a:rPr lang="en-US" dirty="0"/>
              <a:t>European Skills Agenda (2020)</a:t>
            </a:r>
          </a:p>
        </p:txBody>
      </p:sp>
      <p:sp>
        <p:nvSpPr>
          <p:cNvPr id="3" name="Segnaposto contenuto 2">
            <a:extLst>
              <a:ext uri="{FF2B5EF4-FFF2-40B4-BE49-F238E27FC236}">
                <a16:creationId xmlns:a16="http://schemas.microsoft.com/office/drawing/2014/main" id="{A9F486B8-0375-B7B7-0AF1-2DD0FBC62A99}"/>
              </a:ext>
            </a:extLst>
          </p:cNvPr>
          <p:cNvSpPr>
            <a:spLocks noGrp="1"/>
          </p:cNvSpPr>
          <p:nvPr>
            <p:ph idx="1"/>
          </p:nvPr>
        </p:nvSpPr>
        <p:spPr>
          <a:xfrm>
            <a:off x="505692" y="831272"/>
            <a:ext cx="10515600" cy="6448301"/>
          </a:xfrm>
        </p:spPr>
        <p:txBody>
          <a:bodyPr>
            <a:normAutofit/>
          </a:bodyPr>
          <a:lstStyle/>
          <a:p>
            <a:pPr algn="just"/>
            <a:r>
              <a:rPr lang="it-IT" sz="2000" b="1" i="1" dirty="0">
                <a:effectLst/>
                <a:latin typeface="Helvetica" pitchFamily="2" charset="0"/>
              </a:rPr>
              <a:t>Action 6: Skills to support the twin </a:t>
            </a:r>
            <a:r>
              <a:rPr lang="it-IT" sz="2000" b="1" i="1" dirty="0" err="1">
                <a:effectLst/>
                <a:latin typeface="Helvetica" pitchFamily="2" charset="0"/>
              </a:rPr>
              <a:t>transitions</a:t>
            </a:r>
            <a:endParaRPr lang="it-IT" sz="2000" b="1" i="1" dirty="0">
              <a:effectLst/>
              <a:latin typeface="Helvetica" pitchFamily="2" charset="0"/>
            </a:endParaRPr>
          </a:p>
          <a:p>
            <a:pPr algn="just"/>
            <a:r>
              <a:rPr lang="it-IT" sz="2000" i="1" dirty="0">
                <a:effectLst/>
                <a:latin typeface="Helvetica" pitchFamily="2" charset="0"/>
              </a:rPr>
              <a:t>The Commission </a:t>
            </a:r>
            <a:r>
              <a:rPr lang="it-IT" sz="2000" i="1" dirty="0" err="1">
                <a:effectLst/>
                <a:latin typeface="Helvetica" pitchFamily="2" charset="0"/>
              </a:rPr>
              <a:t>will</a:t>
            </a:r>
            <a:r>
              <a:rPr lang="it-IT" sz="2000" i="1" dirty="0">
                <a:effectLst/>
                <a:latin typeface="Helvetica" pitchFamily="2" charset="0"/>
              </a:rPr>
              <a:t> support </a:t>
            </a:r>
            <a:r>
              <a:rPr lang="it-IT" sz="2000" b="1" i="1" dirty="0">
                <a:effectLst/>
                <a:latin typeface="Helvetica" pitchFamily="2" charset="0"/>
              </a:rPr>
              <a:t>digital skills for </a:t>
            </a:r>
            <a:r>
              <a:rPr lang="it-IT" sz="2000" b="1" i="1" dirty="0" err="1">
                <a:effectLst/>
                <a:latin typeface="Helvetica" pitchFamily="2" charset="0"/>
              </a:rPr>
              <a:t>all</a:t>
            </a:r>
            <a:r>
              <a:rPr lang="it-IT" sz="2000" i="1" dirty="0">
                <a:effectLst/>
                <a:latin typeface="Helvetica" pitchFamily="2" charset="0"/>
              </a:rPr>
              <a:t>, in </a:t>
            </a:r>
            <a:r>
              <a:rPr lang="it-IT" sz="2000" i="1" dirty="0" err="1">
                <a:effectLst/>
                <a:latin typeface="Helvetica" pitchFamily="2" charset="0"/>
              </a:rPr>
              <a:t>particular</a:t>
            </a:r>
            <a:r>
              <a:rPr lang="it-IT" sz="2000" i="1" dirty="0">
                <a:effectLst/>
                <a:latin typeface="Helvetica" pitchFamily="2" charset="0"/>
              </a:rPr>
              <a:t> by </a:t>
            </a:r>
            <a:r>
              <a:rPr lang="it-IT" sz="2000" i="1" dirty="0" err="1">
                <a:latin typeface="Helvetica" pitchFamily="2" charset="0"/>
              </a:rPr>
              <a:t>u</a:t>
            </a:r>
            <a:r>
              <a:rPr lang="it-IT" sz="2000" i="1" dirty="0" err="1">
                <a:effectLst/>
                <a:latin typeface="Helvetica" pitchFamily="2" charset="0"/>
              </a:rPr>
              <a:t>pdating</a:t>
            </a:r>
            <a:r>
              <a:rPr lang="it-IT" sz="2000" i="1" dirty="0">
                <a:effectLst/>
                <a:latin typeface="Helvetica" pitchFamily="2" charset="0"/>
              </a:rPr>
              <a:t> the Digital </a:t>
            </a:r>
            <a:r>
              <a:rPr lang="it-IT" sz="2000" i="1" dirty="0" err="1">
                <a:effectLst/>
                <a:latin typeface="Helvetica" pitchFamily="2" charset="0"/>
              </a:rPr>
              <a:t>Education</a:t>
            </a:r>
            <a:r>
              <a:rPr lang="it-IT" sz="2000" i="1" dirty="0">
                <a:effectLst/>
                <a:latin typeface="Helvetica" pitchFamily="2" charset="0"/>
              </a:rPr>
              <a:t> Action Plan and </a:t>
            </a:r>
            <a:r>
              <a:rPr lang="it-IT" sz="2000" i="1" dirty="0" err="1">
                <a:effectLst/>
                <a:latin typeface="Helvetica" pitchFamily="2" charset="0"/>
              </a:rPr>
              <a:t>presenting</a:t>
            </a:r>
            <a:r>
              <a:rPr lang="it-IT" sz="2000" i="1" dirty="0">
                <a:effectLst/>
                <a:latin typeface="Helvetica" pitchFamily="2" charset="0"/>
              </a:rPr>
              <a:t> a vision for </a:t>
            </a:r>
            <a:r>
              <a:rPr lang="it-IT" sz="2000" i="1" dirty="0" err="1">
                <a:effectLst/>
                <a:latin typeface="Helvetica" pitchFamily="2" charset="0"/>
              </a:rPr>
              <a:t>improving</a:t>
            </a:r>
            <a:r>
              <a:rPr lang="it-IT" sz="2000" i="1" dirty="0">
                <a:effectLst/>
                <a:latin typeface="Helvetica" pitchFamily="2" charset="0"/>
              </a:rPr>
              <a:t> digital </a:t>
            </a:r>
            <a:r>
              <a:rPr lang="it-IT" sz="2000" i="1" dirty="0" err="1">
                <a:effectLst/>
                <a:latin typeface="Helvetica" pitchFamily="2" charset="0"/>
              </a:rPr>
              <a:t>literacy</a:t>
            </a:r>
            <a:r>
              <a:rPr lang="it-IT" sz="2000" i="1" dirty="0">
                <a:effectLst/>
                <a:latin typeface="Helvetica" pitchFamily="2" charset="0"/>
              </a:rPr>
              <a:t>, skills and </a:t>
            </a:r>
            <a:r>
              <a:rPr lang="it-IT" sz="2000" i="1" dirty="0" err="1">
                <a:effectLst/>
                <a:latin typeface="Helvetica" pitchFamily="2" charset="0"/>
              </a:rPr>
              <a:t>capacity</a:t>
            </a:r>
            <a:r>
              <a:rPr lang="it-IT" sz="2000" i="1" dirty="0">
                <a:effectLst/>
                <a:latin typeface="Helvetica" pitchFamily="2" charset="0"/>
              </a:rPr>
              <a:t> </a:t>
            </a:r>
            <a:r>
              <a:rPr lang="it-IT" sz="2000" i="1" dirty="0" err="1">
                <a:effectLst/>
                <a:latin typeface="Helvetica" pitchFamily="2" charset="0"/>
              </a:rPr>
              <a:t>at</a:t>
            </a:r>
            <a:r>
              <a:rPr lang="it-IT" sz="2000" i="1" dirty="0">
                <a:effectLst/>
                <a:latin typeface="Helvetica" pitchFamily="2" charset="0"/>
              </a:rPr>
              <a:t> </a:t>
            </a:r>
            <a:r>
              <a:rPr lang="it-IT" sz="2000" i="1" dirty="0" err="1">
                <a:effectLst/>
                <a:latin typeface="Helvetica" pitchFamily="2" charset="0"/>
              </a:rPr>
              <a:t>all</a:t>
            </a:r>
            <a:r>
              <a:rPr lang="it-IT" sz="2000" i="1" dirty="0">
                <a:effectLst/>
                <a:latin typeface="Helvetica" pitchFamily="2" charset="0"/>
              </a:rPr>
              <a:t> </a:t>
            </a:r>
            <a:r>
              <a:rPr lang="it-IT" sz="2000" i="1" dirty="0" err="1">
                <a:effectLst/>
                <a:latin typeface="Helvetica" pitchFamily="2" charset="0"/>
              </a:rPr>
              <a:t>levels</a:t>
            </a:r>
            <a:r>
              <a:rPr lang="it-IT" sz="2000" i="1" dirty="0">
                <a:effectLst/>
                <a:latin typeface="Helvetica" pitchFamily="2" charset="0"/>
              </a:rPr>
              <a:t> of </a:t>
            </a:r>
            <a:r>
              <a:rPr lang="it-IT" sz="2000" i="1" dirty="0" err="1">
                <a:effectLst/>
                <a:latin typeface="Helvetica" pitchFamily="2" charset="0"/>
              </a:rPr>
              <a:t>education</a:t>
            </a:r>
            <a:r>
              <a:rPr lang="it-IT" sz="2000" i="1" dirty="0">
                <a:effectLst/>
                <a:latin typeface="Helvetica" pitchFamily="2" charset="0"/>
              </a:rPr>
              <a:t> and training and for </a:t>
            </a:r>
            <a:r>
              <a:rPr lang="it-IT" sz="2000" i="1" dirty="0" err="1">
                <a:effectLst/>
                <a:latin typeface="Helvetica" pitchFamily="2" charset="0"/>
              </a:rPr>
              <a:t>all</a:t>
            </a:r>
            <a:r>
              <a:rPr lang="it-IT" sz="2000" i="1" dirty="0">
                <a:effectLst/>
                <a:latin typeface="Helvetica" pitchFamily="2" charset="0"/>
              </a:rPr>
              <a:t> </a:t>
            </a:r>
            <a:r>
              <a:rPr lang="it-IT" sz="2000" i="1" dirty="0" err="1">
                <a:effectLst/>
                <a:latin typeface="Helvetica" pitchFamily="2" charset="0"/>
              </a:rPr>
              <a:t>levels</a:t>
            </a:r>
            <a:r>
              <a:rPr lang="it-IT" sz="2000" i="1" dirty="0">
                <a:effectLst/>
                <a:latin typeface="Helvetica" pitchFamily="2" charset="0"/>
              </a:rPr>
              <a:t> of digital skills (from low to </a:t>
            </a:r>
            <a:r>
              <a:rPr lang="it-IT" sz="2000" i="1" dirty="0" err="1">
                <a:effectLst/>
                <a:latin typeface="Helvetica" pitchFamily="2" charset="0"/>
              </a:rPr>
              <a:t>advanced</a:t>
            </a:r>
            <a:r>
              <a:rPr lang="it-IT" sz="2000" i="1" dirty="0">
                <a:effectLst/>
                <a:latin typeface="Helvetica" pitchFamily="2" charset="0"/>
              </a:rPr>
              <a:t>). </a:t>
            </a:r>
            <a:r>
              <a:rPr lang="it-IT" sz="2000" i="1" dirty="0" err="1">
                <a:effectLst/>
                <a:latin typeface="Helvetica" pitchFamily="2" charset="0"/>
              </a:rPr>
              <a:t>Based</a:t>
            </a:r>
            <a:r>
              <a:rPr lang="it-IT" sz="2000" i="1" dirty="0">
                <a:effectLst/>
                <a:latin typeface="Helvetica" pitchFamily="2" charset="0"/>
              </a:rPr>
              <a:t> on </a:t>
            </a:r>
            <a:r>
              <a:rPr lang="it-IT" sz="2000" i="1" dirty="0" err="1">
                <a:effectLst/>
                <a:latin typeface="Helvetica" pitchFamily="2" charset="0"/>
              </a:rPr>
              <a:t>lessons</a:t>
            </a:r>
            <a:r>
              <a:rPr lang="it-IT" sz="2000" i="1" dirty="0">
                <a:effectLst/>
                <a:latin typeface="Helvetica" pitchFamily="2" charset="0"/>
              </a:rPr>
              <a:t> </a:t>
            </a:r>
            <a:r>
              <a:rPr lang="it-IT" sz="2000" i="1" dirty="0" err="1">
                <a:effectLst/>
                <a:latin typeface="Helvetica" pitchFamily="2" charset="0"/>
              </a:rPr>
              <a:t>learnt</a:t>
            </a:r>
            <a:r>
              <a:rPr lang="it-IT" sz="2000" i="1" dirty="0">
                <a:effectLst/>
                <a:latin typeface="Helvetica" pitchFamily="2" charset="0"/>
              </a:rPr>
              <a:t> from the COVID-19 </a:t>
            </a:r>
            <a:r>
              <a:rPr lang="it-IT" sz="2000" i="1" dirty="0" err="1">
                <a:effectLst/>
                <a:latin typeface="Helvetica" pitchFamily="2" charset="0"/>
              </a:rPr>
              <a:t>crisis</a:t>
            </a:r>
            <a:r>
              <a:rPr lang="it-IT" sz="2000" i="1" dirty="0">
                <a:effectLst/>
                <a:latin typeface="Helvetica" pitchFamily="2" charset="0"/>
              </a:rPr>
              <a:t> in </a:t>
            </a:r>
            <a:r>
              <a:rPr lang="it-IT" sz="2000" i="1" dirty="0" err="1">
                <a:effectLst/>
                <a:latin typeface="Helvetica" pitchFamily="2" charset="0"/>
              </a:rPr>
              <a:t>areas</a:t>
            </a:r>
            <a:r>
              <a:rPr lang="it-IT" sz="2000" i="1" dirty="0">
                <a:effectLst/>
                <a:latin typeface="Helvetica" pitchFamily="2" charset="0"/>
              </a:rPr>
              <a:t> </a:t>
            </a:r>
            <a:r>
              <a:rPr lang="it-IT" sz="2000" i="1" dirty="0" err="1">
                <a:effectLst/>
                <a:latin typeface="Helvetica" pitchFamily="2" charset="0"/>
              </a:rPr>
              <a:t>such</a:t>
            </a:r>
            <a:r>
              <a:rPr lang="it-IT" sz="2000" i="1" dirty="0">
                <a:effectLst/>
                <a:latin typeface="Helvetica" pitchFamily="2" charset="0"/>
              </a:rPr>
              <a:t> </a:t>
            </a:r>
            <a:r>
              <a:rPr lang="it-IT" sz="2000" i="1" dirty="0" err="1">
                <a:effectLst/>
                <a:latin typeface="Helvetica" pitchFamily="2" charset="0"/>
              </a:rPr>
              <a:t>as</a:t>
            </a:r>
            <a:r>
              <a:rPr lang="it-IT" sz="2000" i="1" dirty="0">
                <a:effectLst/>
                <a:latin typeface="Helvetica" pitchFamily="2" charset="0"/>
              </a:rPr>
              <a:t> </a:t>
            </a:r>
            <a:r>
              <a:rPr lang="it-IT" sz="2000" b="1" i="1" dirty="0">
                <a:effectLst/>
                <a:latin typeface="Helvetica" pitchFamily="2" charset="0"/>
              </a:rPr>
              <a:t>online learning</a:t>
            </a:r>
            <a:r>
              <a:rPr lang="it-IT" sz="2000" i="1" dirty="0">
                <a:effectLst/>
                <a:latin typeface="Helvetica" pitchFamily="2" charset="0"/>
              </a:rPr>
              <a:t>, the Action Plan </a:t>
            </a:r>
            <a:r>
              <a:rPr lang="it-IT" sz="2000" i="1" dirty="0" err="1">
                <a:effectLst/>
                <a:latin typeface="Helvetica" pitchFamily="2" charset="0"/>
              </a:rPr>
              <a:t>aims</a:t>
            </a:r>
            <a:r>
              <a:rPr lang="it-IT" sz="2000" i="1" dirty="0">
                <a:effectLst/>
                <a:latin typeface="Helvetica" pitchFamily="2" charset="0"/>
              </a:rPr>
              <a:t> to support the </a:t>
            </a:r>
            <a:r>
              <a:rPr lang="it-IT" sz="2000" i="1" dirty="0" err="1">
                <a:effectLst/>
                <a:latin typeface="Helvetica" pitchFamily="2" charset="0"/>
              </a:rPr>
              <a:t>development</a:t>
            </a:r>
            <a:r>
              <a:rPr lang="it-IT" sz="2000" i="1" dirty="0">
                <a:effectLst/>
                <a:latin typeface="Helvetica" pitchFamily="2" charset="0"/>
              </a:rPr>
              <a:t> of </a:t>
            </a:r>
            <a:r>
              <a:rPr lang="it-IT" sz="2000" i="1" dirty="0" err="1">
                <a:effectLst/>
                <a:latin typeface="Helvetica" pitchFamily="2" charset="0"/>
              </a:rPr>
              <a:t>robust</a:t>
            </a:r>
            <a:r>
              <a:rPr lang="it-IT" sz="2000" i="1" dirty="0">
                <a:effectLst/>
                <a:latin typeface="Helvetica" pitchFamily="2" charset="0"/>
              </a:rPr>
              <a:t> digital </a:t>
            </a:r>
            <a:r>
              <a:rPr lang="it-IT" sz="2000" i="1" dirty="0" err="1">
                <a:effectLst/>
                <a:latin typeface="Helvetica" pitchFamily="2" charset="0"/>
              </a:rPr>
              <a:t>competences</a:t>
            </a:r>
            <a:r>
              <a:rPr lang="it-IT" sz="2000" i="1" dirty="0">
                <a:effectLst/>
                <a:latin typeface="Helvetica" pitchFamily="2" charset="0"/>
              </a:rPr>
              <a:t> and </a:t>
            </a:r>
            <a:r>
              <a:rPr lang="it-IT" sz="2000" i="1" dirty="0" err="1">
                <a:effectLst/>
                <a:latin typeface="Helvetica" pitchFamily="2" charset="0"/>
              </a:rPr>
              <a:t>organisational</a:t>
            </a:r>
            <a:r>
              <a:rPr lang="it-IT" sz="2000" i="1" dirty="0">
                <a:effectLst/>
                <a:latin typeface="Helvetica" pitchFamily="2" charset="0"/>
              </a:rPr>
              <a:t> capabilities in </a:t>
            </a:r>
            <a:r>
              <a:rPr lang="it-IT" sz="2000" i="1" dirty="0" err="1">
                <a:effectLst/>
                <a:latin typeface="Helvetica" pitchFamily="2" charset="0"/>
              </a:rPr>
              <a:t>education</a:t>
            </a:r>
            <a:r>
              <a:rPr lang="it-IT" sz="2000" i="1" dirty="0">
                <a:effectLst/>
                <a:latin typeface="Helvetica" pitchFamily="2" charset="0"/>
              </a:rPr>
              <a:t> and training systems (</a:t>
            </a:r>
            <a:r>
              <a:rPr lang="it-IT" sz="2000" i="1" dirty="0" err="1">
                <a:effectLst/>
                <a:latin typeface="Helvetica" pitchFamily="2" charset="0"/>
              </a:rPr>
              <a:t>including</a:t>
            </a:r>
            <a:r>
              <a:rPr lang="it-IT" sz="2000" i="1" dirty="0">
                <a:effectLst/>
                <a:latin typeface="Helvetica" pitchFamily="2" charset="0"/>
              </a:rPr>
              <a:t> for </a:t>
            </a:r>
            <a:r>
              <a:rPr lang="it-IT" sz="2000" i="1" dirty="0" err="1">
                <a:effectLst/>
                <a:latin typeface="Helvetica" pitchFamily="2" charset="0"/>
              </a:rPr>
              <a:t>distance</a:t>
            </a:r>
            <a:r>
              <a:rPr lang="it-IT" sz="2000" i="1" dirty="0">
                <a:effectLst/>
                <a:latin typeface="Helvetica" pitchFamily="2" charset="0"/>
              </a:rPr>
              <a:t>-learning) </a:t>
            </a:r>
            <a:r>
              <a:rPr lang="it-IT" sz="2000" i="1" dirty="0" err="1">
                <a:effectLst/>
                <a:latin typeface="Helvetica" pitchFamily="2" charset="0"/>
              </a:rPr>
              <a:t>while</a:t>
            </a:r>
            <a:r>
              <a:rPr lang="it-IT" sz="2000" i="1" dirty="0">
                <a:effectLst/>
                <a:latin typeface="Helvetica" pitchFamily="2" charset="0"/>
              </a:rPr>
              <a:t> </a:t>
            </a:r>
            <a:r>
              <a:rPr lang="it-IT" sz="2000" i="1" dirty="0" err="1">
                <a:effectLst/>
                <a:latin typeface="Helvetica" pitchFamily="2" charset="0"/>
              </a:rPr>
              <a:t>fully</a:t>
            </a:r>
            <a:r>
              <a:rPr lang="it-IT" sz="2000" i="1" dirty="0">
                <a:effectLst/>
                <a:latin typeface="Helvetica" pitchFamily="2" charset="0"/>
              </a:rPr>
              <a:t> </a:t>
            </a:r>
            <a:r>
              <a:rPr lang="it-IT" sz="2000" i="1" dirty="0" err="1">
                <a:effectLst/>
                <a:latin typeface="Helvetica" pitchFamily="2" charset="0"/>
              </a:rPr>
              <a:t>harnessing</a:t>
            </a:r>
            <a:r>
              <a:rPr lang="it-IT" sz="2000" i="1" dirty="0">
                <a:effectLst/>
                <a:latin typeface="Helvetica" pitchFamily="2" charset="0"/>
              </a:rPr>
              <a:t> the </a:t>
            </a:r>
            <a:r>
              <a:rPr lang="it-IT" sz="2000" i="1" dirty="0" err="1">
                <a:effectLst/>
                <a:latin typeface="Helvetica" pitchFamily="2" charset="0"/>
              </a:rPr>
              <a:t>potential</a:t>
            </a:r>
            <a:r>
              <a:rPr lang="it-IT" sz="2000" i="1" dirty="0">
                <a:effectLst/>
                <a:latin typeface="Helvetica" pitchFamily="2" charset="0"/>
              </a:rPr>
              <a:t> of </a:t>
            </a:r>
            <a:r>
              <a:rPr lang="it-IT" sz="2000" i="1" dirty="0" err="1">
                <a:effectLst/>
                <a:latin typeface="Helvetica" pitchFamily="2" charset="0"/>
              </a:rPr>
              <a:t>emerging</a:t>
            </a:r>
            <a:r>
              <a:rPr lang="it-IT" sz="2000" i="1" dirty="0">
                <a:effectLst/>
                <a:latin typeface="Helvetica" pitchFamily="2" charset="0"/>
              </a:rPr>
              <a:t> </a:t>
            </a:r>
            <a:r>
              <a:rPr lang="it-IT" sz="2000" i="1" dirty="0" err="1">
                <a:effectLst/>
                <a:latin typeface="Helvetica" pitchFamily="2" charset="0"/>
              </a:rPr>
              <a:t>technologies</a:t>
            </a:r>
            <a:r>
              <a:rPr lang="it-IT" sz="2000" i="1" dirty="0">
                <a:effectLst/>
                <a:latin typeface="Helvetica" pitchFamily="2" charset="0"/>
              </a:rPr>
              <a:t>, data, </a:t>
            </a:r>
            <a:r>
              <a:rPr lang="it-IT" sz="2000" i="1" dirty="0" err="1">
                <a:effectLst/>
                <a:latin typeface="Helvetica" pitchFamily="2" charset="0"/>
              </a:rPr>
              <a:t>content</a:t>
            </a:r>
            <a:r>
              <a:rPr lang="it-IT" sz="2000" i="1" dirty="0">
                <a:effectLst/>
                <a:latin typeface="Helvetica" pitchFamily="2" charset="0"/>
              </a:rPr>
              <a:t>, tools and </a:t>
            </a:r>
            <a:r>
              <a:rPr lang="it-IT" sz="2000" i="1" dirty="0" err="1">
                <a:effectLst/>
                <a:latin typeface="Helvetica" pitchFamily="2" charset="0"/>
              </a:rPr>
              <a:t>platforms</a:t>
            </a:r>
            <a:r>
              <a:rPr lang="it-IT" sz="2000" i="1" dirty="0">
                <a:effectLst/>
                <a:latin typeface="Helvetica" pitchFamily="2" charset="0"/>
              </a:rPr>
              <a:t> to make </a:t>
            </a:r>
            <a:r>
              <a:rPr lang="it-IT" sz="2000" i="1" dirty="0" err="1">
                <a:effectLst/>
                <a:latin typeface="Helvetica" pitchFamily="2" charset="0"/>
              </a:rPr>
              <a:t>education</a:t>
            </a:r>
            <a:r>
              <a:rPr lang="it-IT" sz="2000" i="1" dirty="0">
                <a:effectLst/>
                <a:latin typeface="Helvetica" pitchFamily="2" charset="0"/>
              </a:rPr>
              <a:t> and training </a:t>
            </a:r>
            <a:r>
              <a:rPr lang="it-IT" sz="2000" i="1" dirty="0" err="1">
                <a:effectLst/>
                <a:latin typeface="Helvetica" pitchFamily="2" charset="0"/>
              </a:rPr>
              <a:t>fit</a:t>
            </a:r>
            <a:r>
              <a:rPr lang="it-IT" sz="2000" i="1" dirty="0">
                <a:effectLst/>
                <a:latin typeface="Helvetica" pitchFamily="2" charset="0"/>
              </a:rPr>
              <a:t> for the digital age. </a:t>
            </a:r>
          </a:p>
          <a:p>
            <a:pPr algn="just"/>
            <a:r>
              <a:rPr lang="it-IT" sz="2000" b="1" i="1" dirty="0">
                <a:effectLst/>
                <a:latin typeface="Helvetica" pitchFamily="2" charset="0"/>
              </a:rPr>
              <a:t>Action 8: Skills for Life </a:t>
            </a:r>
            <a:endParaRPr lang="it-IT" sz="2000" dirty="0">
              <a:effectLst/>
              <a:latin typeface="Helvetica" pitchFamily="2" charset="0"/>
            </a:endParaRPr>
          </a:p>
          <a:p>
            <a:pPr algn="just"/>
            <a:r>
              <a:rPr lang="it-IT" sz="2000" i="1" dirty="0">
                <a:effectLst/>
                <a:latin typeface="Helvetica" pitchFamily="2" charset="0"/>
              </a:rPr>
              <a:t>The Commission, </a:t>
            </a:r>
            <a:r>
              <a:rPr lang="it-IT" sz="2000" i="1" dirty="0" err="1">
                <a:effectLst/>
                <a:latin typeface="Helvetica" pitchFamily="2" charset="0"/>
              </a:rPr>
              <a:t>together</a:t>
            </a:r>
            <a:r>
              <a:rPr lang="it-IT" sz="2000" i="1" dirty="0">
                <a:effectLst/>
                <a:latin typeface="Helvetica" pitchFamily="2" charset="0"/>
              </a:rPr>
              <a:t> with </a:t>
            </a:r>
            <a:r>
              <a:rPr lang="it-IT" sz="2000" i="1" dirty="0" err="1">
                <a:effectLst/>
                <a:latin typeface="Helvetica" pitchFamily="2" charset="0"/>
              </a:rPr>
              <a:t>Member</a:t>
            </a:r>
            <a:r>
              <a:rPr lang="it-IT" sz="2000" i="1" dirty="0">
                <a:effectLst/>
                <a:latin typeface="Helvetica" pitchFamily="2" charset="0"/>
              </a:rPr>
              <a:t> States, </a:t>
            </a:r>
            <a:r>
              <a:rPr lang="it-IT" sz="2000" i="1" dirty="0" err="1">
                <a:effectLst/>
                <a:latin typeface="Helvetica" pitchFamily="2" charset="0"/>
              </a:rPr>
              <a:t>will</a:t>
            </a:r>
            <a:r>
              <a:rPr lang="it-IT" sz="2000" i="1" dirty="0">
                <a:effectLst/>
                <a:latin typeface="Helvetica" pitchFamily="2" charset="0"/>
              </a:rPr>
              <a:t> work on new </a:t>
            </a:r>
            <a:r>
              <a:rPr lang="it-IT" sz="2000" i="1" dirty="0" err="1">
                <a:effectLst/>
                <a:latin typeface="Helvetica" pitchFamily="2" charset="0"/>
              </a:rPr>
              <a:t>priorities</a:t>
            </a:r>
            <a:r>
              <a:rPr lang="it-IT" sz="2000" i="1" dirty="0">
                <a:effectLst/>
                <a:latin typeface="Helvetica" pitchFamily="2" charset="0"/>
              </a:rPr>
              <a:t> for the </a:t>
            </a:r>
            <a:r>
              <a:rPr lang="it-IT" sz="2000" i="1" dirty="0" err="1">
                <a:effectLst/>
                <a:latin typeface="Helvetica" pitchFamily="2" charset="0"/>
              </a:rPr>
              <a:t>European</a:t>
            </a:r>
            <a:r>
              <a:rPr lang="it-IT" sz="2000" i="1" dirty="0">
                <a:effectLst/>
                <a:latin typeface="Helvetica" pitchFamily="2" charset="0"/>
              </a:rPr>
              <a:t> Agenda for </a:t>
            </a:r>
            <a:r>
              <a:rPr lang="it-IT" sz="2000" b="1" i="1" dirty="0" err="1">
                <a:effectLst/>
                <a:latin typeface="Helvetica" pitchFamily="2" charset="0"/>
              </a:rPr>
              <a:t>Adult</a:t>
            </a:r>
            <a:r>
              <a:rPr lang="it-IT" sz="2000" b="1" i="1" dirty="0">
                <a:effectLst/>
                <a:latin typeface="Helvetica" pitchFamily="2" charset="0"/>
              </a:rPr>
              <a:t> Learning</a:t>
            </a:r>
            <a:r>
              <a:rPr lang="it-IT" sz="2000" i="1" dirty="0">
                <a:effectLst/>
                <a:latin typeface="Helvetica" pitchFamily="2" charset="0"/>
              </a:rPr>
              <a:t> to </a:t>
            </a:r>
            <a:r>
              <a:rPr lang="it-IT" sz="2000" i="1" dirty="0" err="1">
                <a:effectLst/>
                <a:latin typeface="Helvetica" pitchFamily="2" charset="0"/>
              </a:rPr>
              <a:t>complement</a:t>
            </a:r>
            <a:r>
              <a:rPr lang="it-IT" sz="2000" i="1" dirty="0">
                <a:effectLst/>
                <a:latin typeface="Helvetica" pitchFamily="2" charset="0"/>
              </a:rPr>
              <a:t> the </a:t>
            </a:r>
            <a:r>
              <a:rPr lang="it-IT" sz="2000" i="1" dirty="0" err="1">
                <a:effectLst/>
                <a:latin typeface="Helvetica" pitchFamily="2" charset="0"/>
              </a:rPr>
              <a:t>renewed</a:t>
            </a:r>
            <a:r>
              <a:rPr lang="it-IT" sz="2000" i="1" dirty="0">
                <a:effectLst/>
                <a:latin typeface="Helvetica" pitchFamily="2" charset="0"/>
              </a:rPr>
              <a:t> </a:t>
            </a:r>
            <a:r>
              <a:rPr lang="it-IT" sz="2000" i="1" dirty="0" err="1">
                <a:effectLst/>
                <a:latin typeface="Helvetica" pitchFamily="2" charset="0"/>
              </a:rPr>
              <a:t>European</a:t>
            </a:r>
            <a:r>
              <a:rPr lang="it-IT" sz="2000" i="1" dirty="0">
                <a:effectLst/>
                <a:latin typeface="Helvetica" pitchFamily="2" charset="0"/>
              </a:rPr>
              <a:t> </a:t>
            </a:r>
            <a:r>
              <a:rPr lang="it-IT" sz="2000" i="1" dirty="0" err="1">
                <a:effectLst/>
                <a:latin typeface="Helvetica" pitchFamily="2" charset="0"/>
              </a:rPr>
              <a:t>cooperation</a:t>
            </a:r>
            <a:r>
              <a:rPr lang="it-IT" sz="2000" i="1" dirty="0">
                <a:effectLst/>
                <a:latin typeface="Helvetica" pitchFamily="2" charset="0"/>
              </a:rPr>
              <a:t> framework in </a:t>
            </a:r>
            <a:r>
              <a:rPr lang="it-IT" sz="2000" i="1" dirty="0" err="1">
                <a:effectLst/>
                <a:latin typeface="Helvetica" pitchFamily="2" charset="0"/>
              </a:rPr>
              <a:t>education</a:t>
            </a:r>
            <a:r>
              <a:rPr lang="it-IT" sz="2000" i="1" dirty="0">
                <a:effectLst/>
                <a:latin typeface="Helvetica" pitchFamily="2" charset="0"/>
              </a:rPr>
              <a:t> and training and to support the achievement of United Nations’ </a:t>
            </a:r>
            <a:r>
              <a:rPr lang="it-IT" sz="2000" i="1" dirty="0" err="1">
                <a:effectLst/>
                <a:latin typeface="Helvetica" pitchFamily="2" charset="0"/>
              </a:rPr>
              <a:t>Sustainable</a:t>
            </a:r>
            <a:r>
              <a:rPr lang="it-IT" sz="2000" i="1" dirty="0">
                <a:effectLst/>
                <a:latin typeface="Helvetica" pitchFamily="2" charset="0"/>
              </a:rPr>
              <a:t> Development Goals. </a:t>
            </a:r>
            <a:r>
              <a:rPr lang="it-IT" sz="2000" i="1" dirty="0" err="1">
                <a:effectLst/>
                <a:latin typeface="Helvetica" pitchFamily="2" charset="0"/>
              </a:rPr>
              <a:t>It</a:t>
            </a:r>
            <a:r>
              <a:rPr lang="it-IT" sz="2000" i="1" dirty="0">
                <a:effectLst/>
                <a:latin typeface="Helvetica" pitchFamily="2" charset="0"/>
              </a:rPr>
              <a:t> </a:t>
            </a:r>
            <a:r>
              <a:rPr lang="it-IT" sz="2000" i="1" dirty="0" err="1">
                <a:effectLst/>
                <a:latin typeface="Helvetica" pitchFamily="2" charset="0"/>
              </a:rPr>
              <a:t>will</a:t>
            </a:r>
            <a:r>
              <a:rPr lang="it-IT" sz="2000" i="1" dirty="0">
                <a:effectLst/>
                <a:latin typeface="Helvetica" pitchFamily="2" charset="0"/>
              </a:rPr>
              <a:t> </a:t>
            </a:r>
            <a:r>
              <a:rPr lang="it-IT" sz="2000" i="1" dirty="0" err="1">
                <a:effectLst/>
                <a:latin typeface="Helvetica" pitchFamily="2" charset="0"/>
              </a:rPr>
              <a:t>aim</a:t>
            </a:r>
            <a:r>
              <a:rPr lang="it-IT" sz="2000" i="1" dirty="0">
                <a:effectLst/>
                <a:latin typeface="Helvetica" pitchFamily="2" charset="0"/>
              </a:rPr>
              <a:t> </a:t>
            </a:r>
            <a:r>
              <a:rPr lang="it-IT" sz="2000" i="1" dirty="0" err="1">
                <a:effectLst/>
                <a:latin typeface="Helvetica" pitchFamily="2" charset="0"/>
              </a:rPr>
              <a:t>towards</a:t>
            </a:r>
            <a:r>
              <a:rPr lang="it-IT" sz="2000" i="1" dirty="0">
                <a:effectLst/>
                <a:latin typeface="Helvetica" pitchFamily="2" charset="0"/>
              </a:rPr>
              <a:t> building </a:t>
            </a:r>
            <a:r>
              <a:rPr lang="it-IT" sz="2000" i="1" dirty="0" err="1">
                <a:effectLst/>
                <a:latin typeface="Helvetica" pitchFamily="2" charset="0"/>
              </a:rPr>
              <a:t>comprehensive</a:t>
            </a:r>
            <a:r>
              <a:rPr lang="it-IT" sz="2000" i="1" dirty="0">
                <a:effectLst/>
                <a:latin typeface="Helvetica" pitchFamily="2" charset="0"/>
              </a:rPr>
              <a:t>, </a:t>
            </a:r>
            <a:r>
              <a:rPr lang="it-IT" sz="2000" i="1" dirty="0" err="1">
                <a:effectLst/>
                <a:latin typeface="Helvetica" pitchFamily="2" charset="0"/>
              </a:rPr>
              <a:t>quality</a:t>
            </a:r>
            <a:r>
              <a:rPr lang="it-IT" sz="2000" i="1" dirty="0">
                <a:effectLst/>
                <a:latin typeface="Helvetica" pitchFamily="2" charset="0"/>
              </a:rPr>
              <a:t> and inclusive </a:t>
            </a:r>
            <a:r>
              <a:rPr lang="it-IT" sz="2000" i="1" dirty="0" err="1">
                <a:effectLst/>
                <a:latin typeface="Helvetica" pitchFamily="2" charset="0"/>
              </a:rPr>
              <a:t>adult</a:t>
            </a:r>
            <a:r>
              <a:rPr lang="it-IT" sz="2000" i="1" dirty="0">
                <a:effectLst/>
                <a:latin typeface="Helvetica" pitchFamily="2" charset="0"/>
              </a:rPr>
              <a:t> learning systems, </a:t>
            </a:r>
            <a:r>
              <a:rPr lang="it-IT" sz="2000" i="1" dirty="0" err="1">
                <a:effectLst/>
                <a:latin typeface="Helvetica" pitchFamily="2" charset="0"/>
              </a:rPr>
              <a:t>which</a:t>
            </a:r>
            <a:r>
              <a:rPr lang="it-IT" sz="2000" i="1" dirty="0">
                <a:effectLst/>
                <a:latin typeface="Helvetica" pitchFamily="2" charset="0"/>
              </a:rPr>
              <a:t> </a:t>
            </a:r>
            <a:r>
              <a:rPr lang="it-IT" sz="2000" i="1" dirty="0" err="1">
                <a:effectLst/>
                <a:latin typeface="Helvetica" pitchFamily="2" charset="0"/>
              </a:rPr>
              <a:t>reach</a:t>
            </a:r>
            <a:r>
              <a:rPr lang="it-IT" sz="2000" i="1" dirty="0">
                <a:effectLst/>
                <a:latin typeface="Helvetica" pitchFamily="2" charset="0"/>
              </a:rPr>
              <a:t> out to </a:t>
            </a:r>
            <a:r>
              <a:rPr lang="it-IT" sz="2000" i="1" dirty="0" err="1">
                <a:effectLst/>
                <a:latin typeface="Helvetica" pitchFamily="2" charset="0"/>
              </a:rPr>
              <a:t>all</a:t>
            </a:r>
            <a:r>
              <a:rPr lang="it-IT" sz="2000" i="1" dirty="0">
                <a:effectLst/>
                <a:latin typeface="Helvetica" pitchFamily="2" charset="0"/>
              </a:rPr>
              <a:t>, </a:t>
            </a:r>
            <a:r>
              <a:rPr lang="it-IT" sz="2000" i="1" dirty="0" err="1">
                <a:effectLst/>
                <a:latin typeface="Helvetica" pitchFamily="2" charset="0"/>
              </a:rPr>
              <a:t>including</a:t>
            </a:r>
            <a:r>
              <a:rPr lang="it-IT" sz="2000" i="1" dirty="0">
                <a:effectLst/>
                <a:latin typeface="Helvetica" pitchFamily="2" charset="0"/>
              </a:rPr>
              <a:t> </a:t>
            </a:r>
            <a:r>
              <a:rPr lang="it-IT" sz="2000" i="1" dirty="0" err="1">
                <a:effectLst/>
                <a:latin typeface="Helvetica" pitchFamily="2" charset="0"/>
              </a:rPr>
              <a:t>seniors</a:t>
            </a:r>
            <a:r>
              <a:rPr lang="it-IT" sz="2000" i="1" dirty="0">
                <a:effectLst/>
                <a:latin typeface="Helvetica" pitchFamily="2" charset="0"/>
              </a:rPr>
              <a:t> and in </a:t>
            </a:r>
            <a:r>
              <a:rPr lang="it-IT" sz="2000" i="1" dirty="0" err="1">
                <a:effectLst/>
                <a:latin typeface="Helvetica" pitchFamily="2" charset="0"/>
              </a:rPr>
              <a:t>particular</a:t>
            </a:r>
            <a:r>
              <a:rPr lang="it-IT" sz="2000" i="1" dirty="0">
                <a:effectLst/>
                <a:latin typeface="Helvetica" pitchFamily="2" charset="0"/>
              </a:rPr>
              <a:t> </a:t>
            </a:r>
            <a:r>
              <a:rPr lang="it-IT" sz="2000" i="1" dirty="0" err="1">
                <a:effectLst/>
                <a:latin typeface="Helvetica" pitchFamily="2" charset="0"/>
              </a:rPr>
              <a:t>those</a:t>
            </a:r>
            <a:r>
              <a:rPr lang="it-IT" sz="2000" i="1" dirty="0">
                <a:effectLst/>
                <a:latin typeface="Helvetica" pitchFamily="2" charset="0"/>
              </a:rPr>
              <a:t> </a:t>
            </a:r>
            <a:r>
              <a:rPr lang="it-IT" sz="2000" i="1" dirty="0" err="1">
                <a:effectLst/>
                <a:latin typeface="Helvetica" pitchFamily="2" charset="0"/>
              </a:rPr>
              <a:t>most</a:t>
            </a:r>
            <a:r>
              <a:rPr lang="it-IT" sz="2000" i="1" dirty="0">
                <a:effectLst/>
                <a:latin typeface="Helvetica" pitchFamily="2" charset="0"/>
              </a:rPr>
              <a:t> in </a:t>
            </a:r>
            <a:r>
              <a:rPr lang="it-IT" sz="2000" i="1" dirty="0" err="1">
                <a:effectLst/>
                <a:latin typeface="Helvetica" pitchFamily="2" charset="0"/>
              </a:rPr>
              <a:t>need</a:t>
            </a:r>
            <a:r>
              <a:rPr lang="it-IT" sz="2000" i="1" dirty="0">
                <a:effectLst/>
                <a:latin typeface="Helvetica" pitchFamily="2" charset="0"/>
              </a:rPr>
              <a:t> of access to learning, </a:t>
            </a:r>
            <a:r>
              <a:rPr lang="it-IT" sz="2000" b="1" i="1" dirty="0" err="1">
                <a:effectLst/>
                <a:latin typeface="Helvetica" pitchFamily="2" charset="0"/>
              </a:rPr>
              <a:t>including</a:t>
            </a:r>
            <a:r>
              <a:rPr lang="it-IT" sz="2000" b="1" i="1" dirty="0">
                <a:effectLst/>
                <a:latin typeface="Helvetica" pitchFamily="2" charset="0"/>
              </a:rPr>
              <a:t> </a:t>
            </a:r>
            <a:r>
              <a:rPr lang="it-IT" sz="2000" b="1" i="1" dirty="0" err="1">
                <a:effectLst/>
                <a:latin typeface="Helvetica" pitchFamily="2" charset="0"/>
              </a:rPr>
              <a:t>through</a:t>
            </a:r>
            <a:r>
              <a:rPr lang="it-IT" sz="2000" b="1" i="1" dirty="0">
                <a:effectLst/>
                <a:latin typeface="Helvetica" pitchFamily="2" charset="0"/>
              </a:rPr>
              <a:t> </a:t>
            </a:r>
            <a:r>
              <a:rPr lang="it-IT" sz="2000" b="1" i="1" dirty="0" err="1">
                <a:effectLst/>
                <a:latin typeface="Helvetica" pitchFamily="2" charset="0"/>
              </a:rPr>
              <a:t>distance</a:t>
            </a:r>
            <a:r>
              <a:rPr lang="it-IT" sz="2000" b="1" i="1" dirty="0">
                <a:effectLst/>
                <a:latin typeface="Helvetica" pitchFamily="2" charset="0"/>
              </a:rPr>
              <a:t> and online learning</a:t>
            </a:r>
            <a:r>
              <a:rPr lang="it-IT" sz="2000" i="1" dirty="0">
                <a:effectLst/>
                <a:latin typeface="Helvetica" pitchFamily="2" charset="0"/>
              </a:rPr>
              <a:t>. </a:t>
            </a:r>
            <a:r>
              <a:rPr lang="it-IT" sz="2000" i="1" dirty="0" err="1">
                <a:effectLst/>
                <a:latin typeface="Helvetica" pitchFamily="2" charset="0"/>
              </a:rPr>
              <a:t>It</a:t>
            </a:r>
            <a:r>
              <a:rPr lang="it-IT" sz="2000" i="1" dirty="0">
                <a:effectLst/>
                <a:latin typeface="Helvetica" pitchFamily="2" charset="0"/>
              </a:rPr>
              <a:t> </a:t>
            </a:r>
            <a:r>
              <a:rPr lang="it-IT" sz="2000" i="1" dirty="0" err="1">
                <a:effectLst/>
                <a:latin typeface="Helvetica" pitchFamily="2" charset="0"/>
              </a:rPr>
              <a:t>will</a:t>
            </a:r>
            <a:r>
              <a:rPr lang="it-IT" sz="2000" i="1" dirty="0">
                <a:effectLst/>
                <a:latin typeface="Helvetica" pitchFamily="2" charset="0"/>
              </a:rPr>
              <a:t> </a:t>
            </a:r>
            <a:r>
              <a:rPr lang="it-IT" sz="2000" i="1" dirty="0" err="1">
                <a:effectLst/>
                <a:latin typeface="Helvetica" pitchFamily="2" charset="0"/>
              </a:rPr>
              <a:t>prioritise</a:t>
            </a:r>
            <a:r>
              <a:rPr lang="it-IT" sz="2000" i="1" dirty="0">
                <a:effectLst/>
                <a:latin typeface="Helvetica" pitchFamily="2" charset="0"/>
              </a:rPr>
              <a:t> non-</a:t>
            </a:r>
            <a:r>
              <a:rPr lang="it-IT" sz="2000" i="1" dirty="0" err="1">
                <a:effectLst/>
                <a:latin typeface="Helvetica" pitchFamily="2" charset="0"/>
              </a:rPr>
              <a:t>formal</a:t>
            </a:r>
            <a:r>
              <a:rPr lang="it-IT" sz="2000" i="1" dirty="0">
                <a:effectLst/>
                <a:latin typeface="Helvetica" pitchFamily="2" charset="0"/>
              </a:rPr>
              <a:t>, life-wide learning, </a:t>
            </a:r>
            <a:r>
              <a:rPr lang="it-IT" sz="2000" i="1" dirty="0" err="1">
                <a:effectLst/>
                <a:latin typeface="Helvetica" pitchFamily="2" charset="0"/>
              </a:rPr>
              <a:t>intergenerational</a:t>
            </a:r>
            <a:r>
              <a:rPr lang="it-IT" sz="2000" i="1" dirty="0">
                <a:effectLst/>
                <a:latin typeface="Helvetica" pitchFamily="2" charset="0"/>
              </a:rPr>
              <a:t>, </a:t>
            </a:r>
            <a:r>
              <a:rPr lang="it-IT" sz="2000" i="1" dirty="0" err="1">
                <a:effectLst/>
                <a:latin typeface="Helvetica" pitchFamily="2" charset="0"/>
              </a:rPr>
              <a:t>intercultural</a:t>
            </a:r>
            <a:r>
              <a:rPr lang="it-IT" sz="2000" i="1" dirty="0">
                <a:effectLst/>
                <a:latin typeface="Helvetica" pitchFamily="2" charset="0"/>
              </a:rPr>
              <a:t> and community learning. </a:t>
            </a:r>
            <a:endParaRPr lang="it-IT" sz="2000" dirty="0">
              <a:effectLst/>
              <a:latin typeface="Helvetica" pitchFamily="2" charset="0"/>
            </a:endParaRPr>
          </a:p>
        </p:txBody>
      </p:sp>
    </p:spTree>
    <p:extLst>
      <p:ext uri="{BB962C8B-B14F-4D97-AF65-F5344CB8AC3E}">
        <p14:creationId xmlns:p14="http://schemas.microsoft.com/office/powerpoint/2010/main" val="933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7B0F304-C1E9-C843-6E2F-B4080AAB24D6}"/>
              </a:ext>
            </a:extLst>
          </p:cNvPr>
          <p:cNvSpPr>
            <a:spLocks noGrp="1"/>
          </p:cNvSpPr>
          <p:nvPr>
            <p:ph idx="1"/>
          </p:nvPr>
        </p:nvSpPr>
        <p:spPr>
          <a:xfrm>
            <a:off x="838200" y="356260"/>
            <a:ext cx="11177588" cy="6501740"/>
          </a:xfrm>
        </p:spPr>
        <p:txBody>
          <a:bodyPr>
            <a:normAutofit fontScale="77500" lnSpcReduction="20000"/>
          </a:bodyPr>
          <a:lstStyle/>
          <a:p>
            <a:pPr algn="just"/>
            <a:r>
              <a:rPr lang="it-IT" sz="2800" b="1" i="1" dirty="0">
                <a:effectLst/>
                <a:latin typeface="Helvetica" pitchFamily="2" charset="0"/>
              </a:rPr>
              <a:t>Action 9: </a:t>
            </a:r>
            <a:r>
              <a:rPr lang="it-IT" sz="2800" b="1" i="1" dirty="0" err="1">
                <a:effectLst/>
                <a:latin typeface="Helvetica" pitchFamily="2" charset="0"/>
              </a:rPr>
              <a:t>Initiative</a:t>
            </a:r>
            <a:r>
              <a:rPr lang="it-IT" sz="2800" b="1" i="1" dirty="0">
                <a:effectLst/>
                <a:latin typeface="Helvetica" pitchFamily="2" charset="0"/>
              </a:rPr>
              <a:t> on </a:t>
            </a:r>
            <a:r>
              <a:rPr lang="it-IT" sz="2800" b="1" i="1" dirty="0" err="1">
                <a:effectLst/>
                <a:latin typeface="Helvetica" pitchFamily="2" charset="0"/>
              </a:rPr>
              <a:t>individual</a:t>
            </a:r>
            <a:r>
              <a:rPr lang="it-IT" sz="2800" b="1" i="1" dirty="0">
                <a:effectLst/>
                <a:latin typeface="Helvetica" pitchFamily="2" charset="0"/>
              </a:rPr>
              <a:t> learning accounts </a:t>
            </a:r>
            <a:endParaRPr lang="it-IT" sz="2800" dirty="0">
              <a:effectLst/>
              <a:latin typeface="Helvetica" pitchFamily="2" charset="0"/>
            </a:endParaRPr>
          </a:p>
          <a:p>
            <a:pPr algn="just"/>
            <a:r>
              <a:rPr lang="it-IT" sz="2800" i="1" dirty="0">
                <a:effectLst/>
                <a:latin typeface="Helvetica" pitchFamily="2" charset="0"/>
              </a:rPr>
              <a:t>The Commission </a:t>
            </a:r>
            <a:r>
              <a:rPr lang="it-IT" sz="2800" i="1" dirty="0" err="1">
                <a:effectLst/>
                <a:latin typeface="Helvetica" pitchFamily="2" charset="0"/>
              </a:rPr>
              <a:t>will</a:t>
            </a:r>
            <a:r>
              <a:rPr lang="it-IT" sz="2800" i="1" dirty="0">
                <a:effectLst/>
                <a:latin typeface="Helvetica" pitchFamily="2" charset="0"/>
              </a:rPr>
              <a:t> </a:t>
            </a:r>
            <a:r>
              <a:rPr lang="it-IT" sz="2800" i="1" dirty="0" err="1">
                <a:effectLst/>
                <a:latin typeface="Helvetica" pitchFamily="2" charset="0"/>
              </a:rPr>
              <a:t>assess</a:t>
            </a:r>
            <a:r>
              <a:rPr lang="it-IT" sz="2800" i="1" dirty="0">
                <a:effectLst/>
                <a:latin typeface="Helvetica" pitchFamily="2" charset="0"/>
              </a:rPr>
              <a:t> </a:t>
            </a:r>
            <a:r>
              <a:rPr lang="it-IT" sz="2800" i="1" dirty="0" err="1">
                <a:effectLst/>
                <a:latin typeface="Helvetica" pitchFamily="2" charset="0"/>
              </a:rPr>
              <a:t>how</a:t>
            </a:r>
            <a:r>
              <a:rPr lang="it-IT" sz="2800" i="1" dirty="0">
                <a:effectLst/>
                <a:latin typeface="Helvetica" pitchFamily="2" charset="0"/>
              </a:rPr>
              <a:t> a </a:t>
            </a:r>
            <a:r>
              <a:rPr lang="it-IT" sz="2800" i="1" dirty="0" err="1">
                <a:effectLst/>
                <a:latin typeface="Helvetica" pitchFamily="2" charset="0"/>
              </a:rPr>
              <a:t>possible</a:t>
            </a:r>
            <a:r>
              <a:rPr lang="it-IT" sz="2800" i="1" dirty="0">
                <a:effectLst/>
                <a:latin typeface="Helvetica" pitchFamily="2" charset="0"/>
              </a:rPr>
              <a:t> </a:t>
            </a:r>
            <a:r>
              <a:rPr lang="it-IT" sz="2800" i="1" dirty="0" err="1">
                <a:effectLst/>
                <a:latin typeface="Helvetica" pitchFamily="2" charset="0"/>
              </a:rPr>
              <a:t>European</a:t>
            </a:r>
            <a:r>
              <a:rPr lang="it-IT" sz="2800" i="1" dirty="0">
                <a:effectLst/>
                <a:latin typeface="Helvetica" pitchFamily="2" charset="0"/>
              </a:rPr>
              <a:t> </a:t>
            </a:r>
            <a:r>
              <a:rPr lang="it-IT" sz="2800" i="1" dirty="0" err="1">
                <a:effectLst/>
                <a:latin typeface="Helvetica" pitchFamily="2" charset="0"/>
              </a:rPr>
              <a:t>initiative</a:t>
            </a:r>
            <a:r>
              <a:rPr lang="it-IT" sz="2800" i="1" dirty="0">
                <a:effectLst/>
                <a:latin typeface="Helvetica" pitchFamily="2" charset="0"/>
              </a:rPr>
              <a:t> on </a:t>
            </a:r>
            <a:r>
              <a:rPr lang="it-IT" sz="2800" i="1" dirty="0" err="1">
                <a:effectLst/>
                <a:latin typeface="Helvetica" pitchFamily="2" charset="0"/>
              </a:rPr>
              <a:t>individual</a:t>
            </a:r>
            <a:r>
              <a:rPr lang="it-IT" sz="2800" i="1" dirty="0">
                <a:effectLst/>
                <a:latin typeface="Helvetica" pitchFamily="2" charset="0"/>
              </a:rPr>
              <a:t> learning accounts can help close </a:t>
            </a:r>
            <a:r>
              <a:rPr lang="it-IT" sz="2800" i="1" dirty="0" err="1">
                <a:effectLst/>
                <a:latin typeface="Helvetica" pitchFamily="2" charset="0"/>
              </a:rPr>
              <a:t>existing</a:t>
            </a:r>
            <a:r>
              <a:rPr lang="it-IT" sz="2800" i="1" dirty="0">
                <a:effectLst/>
                <a:latin typeface="Helvetica" pitchFamily="2" charset="0"/>
              </a:rPr>
              <a:t> gaps in the access to training for working age </a:t>
            </a:r>
            <a:r>
              <a:rPr lang="it-IT" sz="2800" i="1" dirty="0" err="1">
                <a:effectLst/>
                <a:latin typeface="Helvetica" pitchFamily="2" charset="0"/>
              </a:rPr>
              <a:t>adults</a:t>
            </a:r>
            <a:r>
              <a:rPr lang="it-IT" sz="2800" i="1" dirty="0">
                <a:effectLst/>
                <a:latin typeface="Helvetica" pitchFamily="2" charset="0"/>
              </a:rPr>
              <a:t> and </a:t>
            </a:r>
            <a:r>
              <a:rPr lang="it-IT" sz="2800" i="1" dirty="0" err="1">
                <a:effectLst/>
                <a:latin typeface="Helvetica" pitchFamily="2" charset="0"/>
              </a:rPr>
              <a:t>empower</a:t>
            </a:r>
            <a:r>
              <a:rPr lang="it-IT" sz="2800" i="1" dirty="0">
                <a:effectLst/>
                <a:latin typeface="Helvetica" pitchFamily="2" charset="0"/>
              </a:rPr>
              <a:t> </a:t>
            </a:r>
            <a:r>
              <a:rPr lang="it-IT" sz="2800" i="1" dirty="0" err="1">
                <a:effectLst/>
                <a:latin typeface="Helvetica" pitchFamily="2" charset="0"/>
              </a:rPr>
              <a:t>them</a:t>
            </a:r>
            <a:r>
              <a:rPr lang="it-IT" sz="2800" i="1" dirty="0">
                <a:effectLst/>
                <a:latin typeface="Helvetica" pitchFamily="2" charset="0"/>
              </a:rPr>
              <a:t> to </a:t>
            </a:r>
            <a:r>
              <a:rPr lang="it-IT" sz="2800" i="1" dirty="0" err="1">
                <a:effectLst/>
                <a:latin typeface="Helvetica" pitchFamily="2" charset="0"/>
              </a:rPr>
              <a:t>successfully</a:t>
            </a:r>
            <a:r>
              <a:rPr lang="it-IT" sz="2800" i="1" dirty="0">
                <a:effectLst/>
                <a:latin typeface="Helvetica" pitchFamily="2" charset="0"/>
              </a:rPr>
              <a:t> </a:t>
            </a:r>
            <a:r>
              <a:rPr lang="it-IT" sz="2800" i="1" dirty="0" err="1">
                <a:effectLst/>
                <a:latin typeface="Helvetica" pitchFamily="2" charset="0"/>
              </a:rPr>
              <a:t>manage</a:t>
            </a:r>
            <a:r>
              <a:rPr lang="it-IT" sz="2800" i="1" dirty="0">
                <a:effectLst/>
                <a:latin typeface="Helvetica" pitchFamily="2" charset="0"/>
              </a:rPr>
              <a:t> labour market </a:t>
            </a:r>
            <a:r>
              <a:rPr lang="it-IT" sz="2800" i="1" dirty="0" err="1">
                <a:effectLst/>
                <a:latin typeface="Helvetica" pitchFamily="2" charset="0"/>
              </a:rPr>
              <a:t>transitions</a:t>
            </a:r>
            <a:r>
              <a:rPr lang="it-IT" sz="2800" i="1" dirty="0">
                <a:effectLst/>
                <a:latin typeface="Helvetica" pitchFamily="2" charset="0"/>
              </a:rPr>
              <a:t>. The Commission </a:t>
            </a:r>
            <a:r>
              <a:rPr lang="it-IT" sz="2800" i="1" dirty="0" err="1">
                <a:effectLst/>
                <a:latin typeface="Helvetica" pitchFamily="2" charset="0"/>
              </a:rPr>
              <a:t>will</a:t>
            </a:r>
            <a:r>
              <a:rPr lang="it-IT" sz="2800" i="1" dirty="0">
                <a:effectLst/>
                <a:latin typeface="Helvetica" pitchFamily="2" charset="0"/>
              </a:rPr>
              <a:t> </a:t>
            </a:r>
            <a:r>
              <a:rPr lang="it-IT" sz="2800" i="1" dirty="0" err="1">
                <a:effectLst/>
                <a:latin typeface="Helvetica" pitchFamily="2" charset="0"/>
              </a:rPr>
              <a:t>also</a:t>
            </a:r>
            <a:r>
              <a:rPr lang="it-IT" sz="2800" i="1" dirty="0">
                <a:effectLst/>
                <a:latin typeface="Helvetica" pitchFamily="2" charset="0"/>
              </a:rPr>
              <a:t> </a:t>
            </a:r>
            <a:r>
              <a:rPr lang="it-IT" sz="2800" i="1" dirty="0" err="1">
                <a:effectLst/>
                <a:latin typeface="Helvetica" pitchFamily="2" charset="0"/>
              </a:rPr>
              <a:t>assess</a:t>
            </a:r>
            <a:r>
              <a:rPr lang="it-IT" sz="2800" i="1" dirty="0">
                <a:effectLst/>
                <a:latin typeface="Helvetica" pitchFamily="2" charset="0"/>
              </a:rPr>
              <a:t> </a:t>
            </a:r>
            <a:r>
              <a:rPr lang="it-IT" sz="2800" i="1" dirty="0" err="1">
                <a:effectLst/>
                <a:latin typeface="Helvetica" pitchFamily="2" charset="0"/>
              </a:rPr>
              <a:t>which</a:t>
            </a:r>
            <a:r>
              <a:rPr lang="it-IT" sz="2800" i="1" dirty="0">
                <a:effectLst/>
                <a:latin typeface="Helvetica" pitchFamily="2" charset="0"/>
              </a:rPr>
              <a:t> </a:t>
            </a:r>
            <a:r>
              <a:rPr lang="it-IT" sz="2800" b="1" i="1" dirty="0" err="1">
                <a:effectLst/>
                <a:latin typeface="Helvetica" pitchFamily="2" charset="0"/>
              </a:rPr>
              <a:t>enabling</a:t>
            </a:r>
            <a:r>
              <a:rPr lang="it-IT" sz="2800" b="1" i="1" dirty="0">
                <a:effectLst/>
                <a:latin typeface="Helvetica" pitchFamily="2" charset="0"/>
              </a:rPr>
              <a:t> services</a:t>
            </a:r>
            <a:r>
              <a:rPr lang="it-IT" sz="2800" i="1" dirty="0">
                <a:effectLst/>
                <a:latin typeface="Helvetica" pitchFamily="2" charset="0"/>
              </a:rPr>
              <a:t> and </a:t>
            </a:r>
            <a:r>
              <a:rPr lang="it-IT" sz="2800" i="1" dirty="0" err="1">
                <a:effectLst/>
                <a:latin typeface="Helvetica" pitchFamily="2" charset="0"/>
              </a:rPr>
              <a:t>other</a:t>
            </a:r>
            <a:r>
              <a:rPr lang="it-IT" sz="2800" i="1" dirty="0">
                <a:effectLst/>
                <a:latin typeface="Helvetica" pitchFamily="2" charset="0"/>
              </a:rPr>
              <a:t> </a:t>
            </a:r>
            <a:r>
              <a:rPr lang="it-IT" sz="2800" i="1" dirty="0" err="1">
                <a:effectLst/>
                <a:latin typeface="Helvetica" pitchFamily="2" charset="0"/>
              </a:rPr>
              <a:t>factors</a:t>
            </a:r>
            <a:r>
              <a:rPr lang="it-IT" sz="2800" i="1" dirty="0">
                <a:effectLst/>
                <a:latin typeface="Helvetica" pitchFamily="2" charset="0"/>
              </a:rPr>
              <a:t> </a:t>
            </a:r>
            <a:r>
              <a:rPr lang="it-IT" sz="2800" i="1" dirty="0" err="1">
                <a:effectLst/>
                <a:latin typeface="Helvetica" pitchFamily="2" charset="0"/>
              </a:rPr>
              <a:t>could</a:t>
            </a:r>
            <a:r>
              <a:rPr lang="it-IT" sz="2800" i="1" dirty="0">
                <a:effectLst/>
                <a:latin typeface="Helvetica" pitchFamily="2" charset="0"/>
              </a:rPr>
              <a:t> support </a:t>
            </a:r>
            <a:r>
              <a:rPr lang="it-IT" sz="2800" i="1" dirty="0" err="1">
                <a:effectLst/>
                <a:latin typeface="Helvetica" pitchFamily="2" charset="0"/>
              </a:rPr>
              <a:t>individual</a:t>
            </a:r>
            <a:r>
              <a:rPr lang="it-IT" sz="2800" i="1" dirty="0">
                <a:effectLst/>
                <a:latin typeface="Helvetica" pitchFamily="2" charset="0"/>
              </a:rPr>
              <a:t> learning accounts </a:t>
            </a:r>
          </a:p>
          <a:p>
            <a:pPr algn="just"/>
            <a:r>
              <a:rPr lang="it-IT" sz="2800" dirty="0">
                <a:effectLst/>
                <a:latin typeface="Helvetica" pitchFamily="2" charset="0"/>
                <a:hlinkClick r:id="rId2"/>
              </a:rPr>
              <a:t>ELM 3.0</a:t>
            </a:r>
            <a:r>
              <a:rPr lang="it-IT" sz="2800" dirty="0">
                <a:effectLst/>
                <a:latin typeface="Helvetica" pitchFamily="2" charset="0"/>
              </a:rPr>
              <a:t>    </a:t>
            </a:r>
            <a:r>
              <a:rPr lang="it-IT" sz="2800" dirty="0">
                <a:effectLst/>
                <a:latin typeface="Helvetica" pitchFamily="2" charset="0"/>
                <a:hlinkClick r:id="rId3"/>
              </a:rPr>
              <a:t>EDC</a:t>
            </a:r>
            <a:r>
              <a:rPr lang="it-IT" sz="2800" dirty="0">
                <a:effectLst/>
                <a:latin typeface="Helvetica" pitchFamily="2" charset="0"/>
              </a:rPr>
              <a:t>   </a:t>
            </a:r>
          </a:p>
          <a:p>
            <a:pPr algn="just"/>
            <a:endParaRPr lang="it-IT" sz="2800" dirty="0">
              <a:effectLst/>
              <a:latin typeface="Helvetica" pitchFamily="2" charset="0"/>
            </a:endParaRPr>
          </a:p>
          <a:p>
            <a:pPr algn="just"/>
            <a:r>
              <a:rPr lang="it-IT" sz="2800" b="1" i="1" dirty="0">
                <a:effectLst/>
                <a:latin typeface="Helvetica" pitchFamily="2" charset="0"/>
              </a:rPr>
              <a:t>Action 10: A </a:t>
            </a:r>
            <a:r>
              <a:rPr lang="it-IT" sz="2800" b="1" i="1" dirty="0" err="1">
                <a:effectLst/>
                <a:latin typeface="Helvetica" pitchFamily="2" charset="0"/>
              </a:rPr>
              <a:t>European</a:t>
            </a:r>
            <a:r>
              <a:rPr lang="it-IT" sz="2800" b="1" i="1" dirty="0">
                <a:effectLst/>
                <a:latin typeface="Helvetica" pitchFamily="2" charset="0"/>
              </a:rPr>
              <a:t> </a:t>
            </a:r>
            <a:r>
              <a:rPr lang="it-IT" sz="2800" b="1" i="1" dirty="0" err="1">
                <a:effectLst/>
                <a:latin typeface="Helvetica" pitchFamily="2" charset="0"/>
              </a:rPr>
              <a:t>approach</a:t>
            </a:r>
            <a:r>
              <a:rPr lang="it-IT" sz="2800" b="1" i="1" dirty="0">
                <a:effectLst/>
                <a:latin typeface="Helvetica" pitchFamily="2" charset="0"/>
              </a:rPr>
              <a:t> to micro-</a:t>
            </a:r>
            <a:r>
              <a:rPr lang="it-IT" sz="2800" b="1" i="1" dirty="0" err="1">
                <a:effectLst/>
                <a:latin typeface="Helvetica" pitchFamily="2" charset="0"/>
              </a:rPr>
              <a:t>credentials</a:t>
            </a:r>
            <a:r>
              <a:rPr lang="it-IT" sz="2800" b="1" i="1" dirty="0">
                <a:effectLst/>
                <a:latin typeface="Helvetica" pitchFamily="2" charset="0"/>
              </a:rPr>
              <a:t> </a:t>
            </a:r>
            <a:endParaRPr lang="it-IT" sz="2800" dirty="0">
              <a:effectLst/>
              <a:latin typeface="Helvetica" pitchFamily="2" charset="0"/>
            </a:endParaRPr>
          </a:p>
          <a:p>
            <a:pPr algn="just"/>
            <a:r>
              <a:rPr lang="it-IT" sz="2800" i="1" dirty="0">
                <a:effectLst/>
                <a:latin typeface="Helvetica" pitchFamily="2" charset="0"/>
              </a:rPr>
              <a:t>The Commission </a:t>
            </a:r>
            <a:r>
              <a:rPr lang="it-IT" sz="2800" i="1" dirty="0" err="1">
                <a:effectLst/>
                <a:latin typeface="Helvetica" pitchFamily="2" charset="0"/>
              </a:rPr>
              <a:t>will</a:t>
            </a:r>
            <a:r>
              <a:rPr lang="it-IT" sz="2800" i="1" dirty="0">
                <a:effectLst/>
                <a:latin typeface="Helvetica" pitchFamily="2" charset="0"/>
              </a:rPr>
              <a:t> propose a new </a:t>
            </a:r>
            <a:r>
              <a:rPr lang="it-IT" sz="2800" i="1" dirty="0" err="1">
                <a:effectLst/>
                <a:latin typeface="Helvetica" pitchFamily="2" charset="0"/>
              </a:rPr>
              <a:t>initiative</a:t>
            </a:r>
            <a:r>
              <a:rPr lang="it-IT" sz="2800" i="1" dirty="0">
                <a:effectLst/>
                <a:latin typeface="Helvetica" pitchFamily="2" charset="0"/>
              </a:rPr>
              <a:t> to support the </a:t>
            </a:r>
            <a:r>
              <a:rPr lang="it-IT" sz="2800" i="1" dirty="0" err="1">
                <a:effectLst/>
                <a:latin typeface="Helvetica" pitchFamily="2" charset="0"/>
              </a:rPr>
              <a:t>quality</a:t>
            </a:r>
            <a:r>
              <a:rPr lang="it-IT" sz="2800" i="1" dirty="0">
                <a:effectLst/>
                <a:latin typeface="Helvetica" pitchFamily="2" charset="0"/>
              </a:rPr>
              <a:t>, </a:t>
            </a:r>
            <a:r>
              <a:rPr lang="it-IT" sz="2800" i="1" dirty="0" err="1">
                <a:effectLst/>
                <a:latin typeface="Helvetica" pitchFamily="2" charset="0"/>
              </a:rPr>
              <a:t>transparency</a:t>
            </a:r>
            <a:r>
              <a:rPr lang="it-IT" sz="2800" i="1" dirty="0">
                <a:effectLst/>
                <a:latin typeface="Helvetica" pitchFamily="2" charset="0"/>
              </a:rPr>
              <a:t> and take-up of micro-</a:t>
            </a:r>
            <a:r>
              <a:rPr lang="it-IT" sz="2800" i="1" dirty="0" err="1">
                <a:effectLst/>
                <a:latin typeface="Helvetica" pitchFamily="2" charset="0"/>
              </a:rPr>
              <a:t>credentials</a:t>
            </a:r>
            <a:r>
              <a:rPr lang="it-IT" sz="2800" i="1" dirty="0">
                <a:effectLst/>
                <a:latin typeface="Helvetica" pitchFamily="2" charset="0"/>
              </a:rPr>
              <a:t> </a:t>
            </a:r>
            <a:r>
              <a:rPr lang="it-IT" sz="2800" i="1" dirty="0" err="1">
                <a:effectLst/>
                <a:latin typeface="Helvetica" pitchFamily="2" charset="0"/>
              </a:rPr>
              <a:t>across</a:t>
            </a:r>
            <a:r>
              <a:rPr lang="it-IT" sz="2800" i="1" dirty="0">
                <a:effectLst/>
                <a:latin typeface="Helvetica" pitchFamily="2" charset="0"/>
              </a:rPr>
              <a:t> the EU. In </a:t>
            </a:r>
            <a:r>
              <a:rPr lang="it-IT" sz="2800" i="1" dirty="0" err="1">
                <a:effectLst/>
                <a:latin typeface="Helvetica" pitchFamily="2" charset="0"/>
              </a:rPr>
              <a:t>particular</a:t>
            </a:r>
            <a:r>
              <a:rPr lang="it-IT" sz="2800" i="1" dirty="0">
                <a:effectLst/>
                <a:latin typeface="Helvetica" pitchFamily="2" charset="0"/>
              </a:rPr>
              <a:t>, </a:t>
            </a:r>
            <a:r>
              <a:rPr lang="it-IT" sz="2800" i="1" dirty="0" err="1">
                <a:effectLst/>
                <a:latin typeface="Helvetica" pitchFamily="2" charset="0"/>
              </a:rPr>
              <a:t>it</a:t>
            </a:r>
            <a:r>
              <a:rPr lang="it-IT" sz="2800" i="1" dirty="0">
                <a:effectLst/>
                <a:latin typeface="Helvetica" pitchFamily="2" charset="0"/>
              </a:rPr>
              <a:t> </a:t>
            </a:r>
            <a:r>
              <a:rPr lang="it-IT" sz="2800" i="1" dirty="0" err="1">
                <a:effectLst/>
                <a:latin typeface="Helvetica" pitchFamily="2" charset="0"/>
              </a:rPr>
              <a:t>will</a:t>
            </a:r>
            <a:r>
              <a:rPr lang="it-IT" sz="2800" i="1" dirty="0">
                <a:effectLst/>
                <a:latin typeface="Helvetica" pitchFamily="2" charset="0"/>
              </a:rPr>
              <a:t>: </a:t>
            </a:r>
            <a:endParaRPr lang="it-IT" sz="2800" dirty="0">
              <a:effectLst/>
              <a:latin typeface="Helvetica" pitchFamily="2" charset="0"/>
            </a:endParaRPr>
          </a:p>
          <a:p>
            <a:r>
              <a:rPr lang="it-IT" sz="2800" i="1" dirty="0" err="1">
                <a:effectLst/>
                <a:latin typeface="Helvetica" pitchFamily="2" charset="0"/>
              </a:rPr>
              <a:t>Develop</a:t>
            </a:r>
            <a:r>
              <a:rPr lang="it-IT" sz="2800" i="1" dirty="0">
                <a:effectLst/>
                <a:latin typeface="Helvetica" pitchFamily="2" charset="0"/>
              </a:rPr>
              <a:t>, </a:t>
            </a:r>
            <a:r>
              <a:rPr lang="it-IT" sz="2800" i="1" dirty="0" err="1">
                <a:effectLst/>
                <a:latin typeface="Helvetica" pitchFamily="2" charset="0"/>
              </a:rPr>
              <a:t>together</a:t>
            </a:r>
            <a:r>
              <a:rPr lang="it-IT" sz="2800" i="1" dirty="0">
                <a:effectLst/>
                <a:latin typeface="Helvetica" pitchFamily="2" charset="0"/>
              </a:rPr>
              <a:t> with </a:t>
            </a:r>
            <a:r>
              <a:rPr lang="it-IT" sz="2800" i="1" dirty="0" err="1">
                <a:effectLst/>
                <a:latin typeface="Helvetica" pitchFamily="2" charset="0"/>
              </a:rPr>
              <a:t>all</a:t>
            </a:r>
            <a:r>
              <a:rPr lang="it-IT" sz="2800" i="1" dirty="0">
                <a:effectLst/>
                <a:latin typeface="Helvetica" pitchFamily="2" charset="0"/>
              </a:rPr>
              <a:t> </a:t>
            </a:r>
            <a:r>
              <a:rPr lang="it-IT" sz="2800" i="1" dirty="0" err="1">
                <a:effectLst/>
                <a:latin typeface="Helvetica" pitchFamily="2" charset="0"/>
              </a:rPr>
              <a:t>relevant</a:t>
            </a:r>
            <a:r>
              <a:rPr lang="it-IT" sz="2800" i="1" dirty="0">
                <a:effectLst/>
                <a:latin typeface="Helvetica" pitchFamily="2" charset="0"/>
              </a:rPr>
              <a:t> stakeholders (public or private </a:t>
            </a:r>
            <a:r>
              <a:rPr lang="it-IT" sz="2800" i="1" dirty="0" err="1">
                <a:effectLst/>
                <a:latin typeface="Helvetica" pitchFamily="2" charset="0"/>
              </a:rPr>
              <a:t>education</a:t>
            </a:r>
            <a:r>
              <a:rPr lang="it-IT" sz="2800" i="1" dirty="0">
                <a:effectLst/>
                <a:latin typeface="Helvetica" pitchFamily="2" charset="0"/>
              </a:rPr>
              <a:t> and training providers, social partners, </a:t>
            </a:r>
            <a:r>
              <a:rPr lang="it-IT" sz="2800" i="1" dirty="0" err="1">
                <a:effectLst/>
                <a:latin typeface="Helvetica" pitchFamily="2" charset="0"/>
              </a:rPr>
              <a:t>chambers</a:t>
            </a:r>
            <a:r>
              <a:rPr lang="it-IT" sz="2800" i="1" dirty="0">
                <a:effectLst/>
                <a:latin typeface="Helvetica" pitchFamily="2" charset="0"/>
              </a:rPr>
              <a:t> of commerce, </a:t>
            </a:r>
            <a:r>
              <a:rPr lang="it-IT" sz="2800" i="1" dirty="0" err="1">
                <a:effectLst/>
                <a:latin typeface="Helvetica" pitchFamily="2" charset="0"/>
              </a:rPr>
              <a:t>employers</a:t>
            </a:r>
            <a:r>
              <a:rPr lang="it-IT" sz="2800" i="1" dirty="0">
                <a:effectLst/>
                <a:latin typeface="Helvetica" pitchFamily="2" charset="0"/>
              </a:rPr>
              <a:t>) </a:t>
            </a:r>
            <a:r>
              <a:rPr lang="it-IT" sz="2800" i="1" dirty="0" err="1">
                <a:effectLst/>
                <a:latin typeface="Helvetica" pitchFamily="2" charset="0"/>
              </a:rPr>
              <a:t>European</a:t>
            </a:r>
            <a:r>
              <a:rPr lang="it-IT" sz="2800" i="1" dirty="0">
                <a:effectLst/>
                <a:latin typeface="Helvetica" pitchFamily="2" charset="0"/>
              </a:rPr>
              <a:t> standards </a:t>
            </a:r>
            <a:r>
              <a:rPr lang="it-IT" sz="2800" i="1" dirty="0" err="1">
                <a:effectLst/>
                <a:latin typeface="Helvetica" pitchFamily="2" charset="0"/>
              </a:rPr>
              <a:t>which</a:t>
            </a:r>
            <a:r>
              <a:rPr lang="it-IT" sz="2800" i="1" dirty="0">
                <a:effectLst/>
                <a:latin typeface="Helvetica" pitchFamily="2" charset="0"/>
              </a:rPr>
              <a:t> </a:t>
            </a:r>
            <a:r>
              <a:rPr lang="it-IT" sz="2800" i="1" dirty="0" err="1">
                <a:effectLst/>
                <a:latin typeface="Helvetica" pitchFamily="2" charset="0"/>
              </a:rPr>
              <a:t>address</a:t>
            </a:r>
            <a:r>
              <a:rPr lang="it-IT" sz="2800" i="1" dirty="0">
                <a:effectLst/>
                <a:latin typeface="Helvetica" pitchFamily="2" charset="0"/>
              </a:rPr>
              <a:t> minimum </a:t>
            </a:r>
            <a:r>
              <a:rPr lang="it-IT" sz="2800" i="1" dirty="0" err="1">
                <a:effectLst/>
                <a:latin typeface="Helvetica" pitchFamily="2" charset="0"/>
              </a:rPr>
              <a:t>requirements</a:t>
            </a:r>
            <a:r>
              <a:rPr lang="it-IT" sz="2800" i="1" dirty="0">
                <a:effectLst/>
                <a:latin typeface="Helvetica" pitchFamily="2" charset="0"/>
              </a:rPr>
              <a:t> for </a:t>
            </a:r>
            <a:r>
              <a:rPr lang="it-IT" sz="2800" i="1" dirty="0" err="1">
                <a:effectLst/>
                <a:latin typeface="Helvetica" pitchFamily="2" charset="0"/>
              </a:rPr>
              <a:t>quality</a:t>
            </a:r>
            <a:r>
              <a:rPr lang="it-IT" sz="2800" i="1" dirty="0">
                <a:effectLst/>
                <a:latin typeface="Helvetica" pitchFamily="2" charset="0"/>
              </a:rPr>
              <a:t> and </a:t>
            </a:r>
            <a:r>
              <a:rPr lang="it-IT" sz="2800" i="1" dirty="0" err="1">
                <a:effectLst/>
                <a:latin typeface="Helvetica" pitchFamily="2" charset="0"/>
              </a:rPr>
              <a:t>transparency</a:t>
            </a:r>
            <a:r>
              <a:rPr lang="it-IT" sz="2800" i="1" dirty="0">
                <a:effectLst/>
                <a:latin typeface="Helvetica" pitchFamily="2" charset="0"/>
              </a:rPr>
              <a:t>. </a:t>
            </a:r>
            <a:r>
              <a:rPr lang="it-IT" sz="2800" i="1" dirty="0" err="1">
                <a:effectLst/>
                <a:latin typeface="Helvetica" pitchFamily="2" charset="0"/>
              </a:rPr>
              <a:t>This</a:t>
            </a:r>
            <a:r>
              <a:rPr lang="it-IT" sz="2800" i="1" dirty="0">
                <a:effectLst/>
                <a:latin typeface="Helvetica" pitchFamily="2" charset="0"/>
              </a:rPr>
              <a:t> </a:t>
            </a:r>
            <a:r>
              <a:rPr lang="it-IT" sz="2800" i="1" dirty="0" err="1">
                <a:effectLst/>
                <a:latin typeface="Helvetica" pitchFamily="2" charset="0"/>
              </a:rPr>
              <a:t>will</a:t>
            </a:r>
            <a:r>
              <a:rPr lang="it-IT" sz="2800" i="1" dirty="0">
                <a:effectLst/>
                <a:latin typeface="Helvetica" pitchFamily="2" charset="0"/>
              </a:rPr>
              <a:t> build trust in micro-</a:t>
            </a:r>
            <a:r>
              <a:rPr lang="it-IT" sz="2800" i="1" dirty="0" err="1">
                <a:effectLst/>
                <a:latin typeface="Helvetica" pitchFamily="2" charset="0"/>
              </a:rPr>
              <a:t>credentials</a:t>
            </a:r>
            <a:r>
              <a:rPr lang="it-IT" sz="2800" i="1" dirty="0">
                <a:effectLst/>
                <a:latin typeface="Helvetica" pitchFamily="2" charset="0"/>
              </a:rPr>
              <a:t> and facilitate </a:t>
            </a:r>
            <a:r>
              <a:rPr lang="it-IT" sz="2800" i="1" dirty="0" err="1">
                <a:effectLst/>
                <a:latin typeface="Helvetica" pitchFamily="2" charset="0"/>
              </a:rPr>
              <a:t>their</a:t>
            </a:r>
            <a:r>
              <a:rPr lang="it-IT" sz="2800" i="1" dirty="0">
                <a:effectLst/>
                <a:latin typeface="Helvetica" pitchFamily="2" charset="0"/>
              </a:rPr>
              <a:t> </a:t>
            </a:r>
            <a:r>
              <a:rPr lang="it-IT" sz="2800" i="1" dirty="0" err="1">
                <a:effectLst/>
                <a:latin typeface="Helvetica" pitchFamily="2" charset="0"/>
              </a:rPr>
              <a:t>portability</a:t>
            </a:r>
            <a:r>
              <a:rPr lang="it-IT" sz="2800" i="1" dirty="0">
                <a:effectLst/>
                <a:latin typeface="Helvetica" pitchFamily="2" charset="0"/>
              </a:rPr>
              <a:t> and </a:t>
            </a:r>
            <a:r>
              <a:rPr lang="it-IT" sz="2800" i="1" dirty="0" err="1">
                <a:effectLst/>
                <a:latin typeface="Helvetica" pitchFamily="2" charset="0"/>
              </a:rPr>
              <a:t>recognition</a:t>
            </a:r>
            <a:r>
              <a:rPr lang="it-IT" sz="2800" i="1" dirty="0">
                <a:effectLst/>
                <a:latin typeface="Helvetica" pitchFamily="2" charset="0"/>
              </a:rPr>
              <a:t> </a:t>
            </a:r>
            <a:r>
              <a:rPr lang="it-IT" sz="2800" i="1" dirty="0" err="1">
                <a:effectLst/>
                <a:latin typeface="Helvetica" pitchFamily="2" charset="0"/>
              </a:rPr>
              <a:t>across</a:t>
            </a:r>
            <a:r>
              <a:rPr lang="it-IT" sz="2800" i="1" dirty="0">
                <a:effectLst/>
                <a:latin typeface="Helvetica" pitchFamily="2" charset="0"/>
              </a:rPr>
              <a:t> the EU. </a:t>
            </a:r>
            <a:endParaRPr lang="it-IT" sz="2800" dirty="0">
              <a:effectLst/>
              <a:latin typeface="Helvetica" pitchFamily="2" charset="0"/>
            </a:endParaRPr>
          </a:p>
          <a:p>
            <a:r>
              <a:rPr lang="it-IT" sz="2800" i="1" dirty="0" err="1">
                <a:effectLst/>
                <a:latin typeface="Helvetica" pitchFamily="2" charset="0"/>
              </a:rPr>
              <a:t>Explore</a:t>
            </a:r>
            <a:r>
              <a:rPr lang="it-IT" sz="2800" i="1" dirty="0">
                <a:effectLst/>
                <a:latin typeface="Helvetica" pitchFamily="2" charset="0"/>
              </a:rPr>
              <a:t> the </a:t>
            </a:r>
            <a:r>
              <a:rPr lang="it-IT" sz="2800" b="1" i="1" dirty="0" err="1">
                <a:effectLst/>
                <a:latin typeface="Helvetica" pitchFamily="2" charset="0"/>
              </a:rPr>
              <a:t>inclusion</a:t>
            </a:r>
            <a:r>
              <a:rPr lang="it-IT" sz="2800" b="1" i="1" dirty="0">
                <a:effectLst/>
                <a:latin typeface="Helvetica" pitchFamily="2" charset="0"/>
              </a:rPr>
              <a:t> of micro-</a:t>
            </a:r>
            <a:r>
              <a:rPr lang="it-IT" sz="2800" b="1" i="1" dirty="0" err="1">
                <a:effectLst/>
                <a:latin typeface="Helvetica" pitchFamily="2" charset="0"/>
              </a:rPr>
              <a:t>credentials</a:t>
            </a:r>
            <a:r>
              <a:rPr lang="it-IT" sz="2800" b="1" i="1" dirty="0">
                <a:effectLst/>
                <a:latin typeface="Helvetica" pitchFamily="2" charset="0"/>
              </a:rPr>
              <a:t> in </a:t>
            </a:r>
            <a:r>
              <a:rPr lang="it-IT" sz="2800" b="1" i="1" dirty="0" err="1">
                <a:effectLst/>
                <a:latin typeface="Helvetica" pitchFamily="2" charset="0"/>
              </a:rPr>
              <a:t>qualifications</a:t>
            </a:r>
            <a:r>
              <a:rPr lang="it-IT" sz="2800" b="1" i="1" dirty="0">
                <a:effectLst/>
                <a:latin typeface="Helvetica" pitchFamily="2" charset="0"/>
              </a:rPr>
              <a:t> frameworks</a:t>
            </a:r>
            <a:r>
              <a:rPr lang="it-IT" sz="2800" i="1" dirty="0">
                <a:effectLst/>
                <a:latin typeface="Helvetica" pitchFamily="2" charset="0"/>
              </a:rPr>
              <a:t>, in </a:t>
            </a:r>
            <a:r>
              <a:rPr lang="it-IT" sz="2800" i="1" dirty="0" err="1">
                <a:effectLst/>
                <a:latin typeface="Helvetica" pitchFamily="2" charset="0"/>
              </a:rPr>
              <a:t>dialogue</a:t>
            </a:r>
            <a:r>
              <a:rPr lang="it-IT" sz="2800" i="1" dirty="0">
                <a:effectLst/>
                <a:latin typeface="Helvetica" pitchFamily="2" charset="0"/>
              </a:rPr>
              <a:t> with national </a:t>
            </a:r>
            <a:r>
              <a:rPr lang="it-IT" sz="2800" i="1" dirty="0" err="1">
                <a:effectLst/>
                <a:latin typeface="Helvetica" pitchFamily="2" charset="0"/>
              </a:rPr>
              <a:t>qualification</a:t>
            </a:r>
            <a:r>
              <a:rPr lang="it-IT" sz="2800" i="1" dirty="0">
                <a:effectLst/>
                <a:latin typeface="Helvetica" pitchFamily="2" charset="0"/>
              </a:rPr>
              <a:t> </a:t>
            </a:r>
            <a:r>
              <a:rPr lang="it-IT" sz="2800" i="1" dirty="0" err="1">
                <a:effectLst/>
                <a:latin typeface="Helvetica" pitchFamily="2" charset="0"/>
              </a:rPr>
              <a:t>authorities</a:t>
            </a:r>
            <a:r>
              <a:rPr lang="it-IT" sz="2800" i="1" dirty="0">
                <a:effectLst/>
                <a:latin typeface="Helvetica" pitchFamily="2" charset="0"/>
              </a:rPr>
              <a:t>. </a:t>
            </a:r>
            <a:endParaRPr lang="it-IT" sz="2800" dirty="0">
              <a:effectLst/>
              <a:latin typeface="Helvetica" pitchFamily="2" charset="0"/>
            </a:endParaRPr>
          </a:p>
          <a:p>
            <a:r>
              <a:rPr lang="it-IT" sz="2800" i="1" dirty="0">
                <a:effectLst/>
                <a:latin typeface="Helvetica" pitchFamily="2" charset="0"/>
              </a:rPr>
              <a:t>Make </a:t>
            </a:r>
            <a:r>
              <a:rPr lang="it-IT" sz="2800" i="1" dirty="0" err="1">
                <a:effectLst/>
                <a:latin typeface="Helvetica" pitchFamily="2" charset="0"/>
              </a:rPr>
              <a:t>it</a:t>
            </a:r>
            <a:r>
              <a:rPr lang="it-IT" sz="2800" i="1" dirty="0">
                <a:effectLst/>
                <a:latin typeface="Helvetica" pitchFamily="2" charset="0"/>
              </a:rPr>
              <a:t> </a:t>
            </a:r>
            <a:r>
              <a:rPr lang="it-IT" sz="2800" i="1" dirty="0" err="1">
                <a:effectLst/>
                <a:latin typeface="Helvetica" pitchFamily="2" charset="0"/>
              </a:rPr>
              <a:t>easier</a:t>
            </a:r>
            <a:r>
              <a:rPr lang="it-IT" sz="2800" i="1" dirty="0">
                <a:effectLst/>
                <a:latin typeface="Helvetica" pitchFamily="2" charset="0"/>
              </a:rPr>
              <a:t> for </a:t>
            </a:r>
            <a:r>
              <a:rPr lang="it-IT" sz="2800" i="1" dirty="0" err="1">
                <a:effectLst/>
                <a:latin typeface="Helvetica" pitchFamily="2" charset="0"/>
              </a:rPr>
              <a:t>individuals</a:t>
            </a:r>
            <a:r>
              <a:rPr lang="it-IT" sz="2800" i="1" dirty="0">
                <a:effectLst/>
                <a:latin typeface="Helvetica" pitchFamily="2" charset="0"/>
              </a:rPr>
              <a:t> to store and showcase to </a:t>
            </a:r>
            <a:r>
              <a:rPr lang="it-IT" sz="2800" i="1" dirty="0" err="1">
                <a:effectLst/>
                <a:latin typeface="Helvetica" pitchFamily="2" charset="0"/>
              </a:rPr>
              <a:t>employers</a:t>
            </a:r>
            <a:r>
              <a:rPr lang="it-IT" sz="2800" i="1" dirty="0">
                <a:effectLst/>
                <a:latin typeface="Helvetica" pitchFamily="2" charset="0"/>
              </a:rPr>
              <a:t> </a:t>
            </a:r>
            <a:r>
              <a:rPr lang="it-IT" sz="2800" i="1" dirty="0" err="1">
                <a:effectLst/>
                <a:latin typeface="Helvetica" pitchFamily="2" charset="0"/>
              </a:rPr>
              <a:t>acquired</a:t>
            </a:r>
            <a:r>
              <a:rPr lang="it-IT" sz="2800" i="1" dirty="0">
                <a:effectLst/>
                <a:latin typeface="Helvetica" pitchFamily="2" charset="0"/>
              </a:rPr>
              <a:t> micro-</a:t>
            </a:r>
            <a:r>
              <a:rPr lang="it-IT" sz="2800" i="1" dirty="0" err="1">
                <a:effectLst/>
                <a:latin typeface="Helvetica" pitchFamily="2" charset="0"/>
              </a:rPr>
              <a:t>credentials</a:t>
            </a:r>
            <a:r>
              <a:rPr lang="it-IT" sz="2800" i="1" dirty="0">
                <a:effectLst/>
                <a:latin typeface="Helvetica" pitchFamily="2" charset="0"/>
              </a:rPr>
              <a:t> </a:t>
            </a:r>
            <a:r>
              <a:rPr lang="it-IT" sz="2800" i="1" dirty="0" err="1">
                <a:effectLst/>
                <a:latin typeface="Helvetica" pitchFamily="2" charset="0"/>
              </a:rPr>
              <a:t>through</a:t>
            </a:r>
            <a:r>
              <a:rPr lang="it-IT" sz="2800" i="1" dirty="0">
                <a:effectLst/>
                <a:latin typeface="Helvetica" pitchFamily="2" charset="0"/>
              </a:rPr>
              <a:t> Europass and </a:t>
            </a:r>
            <a:r>
              <a:rPr lang="it-IT" sz="2800" i="1" dirty="0" err="1">
                <a:effectLst/>
                <a:latin typeface="Helvetica" pitchFamily="2" charset="0"/>
              </a:rPr>
              <a:t>its</a:t>
            </a:r>
            <a:r>
              <a:rPr lang="it-IT" sz="2800" i="1" dirty="0">
                <a:effectLst/>
                <a:latin typeface="Helvetica" pitchFamily="2" charset="0"/>
              </a:rPr>
              <a:t> </a:t>
            </a:r>
            <a:r>
              <a:rPr lang="it-IT" sz="2800" b="1" i="1" dirty="0">
                <a:effectLst/>
                <a:latin typeface="Helvetica" pitchFamily="2" charset="0"/>
              </a:rPr>
              <a:t>Digital </a:t>
            </a:r>
            <a:r>
              <a:rPr lang="it-IT" sz="2800" b="1" i="1" dirty="0" err="1">
                <a:effectLst/>
                <a:latin typeface="Helvetica" pitchFamily="2" charset="0"/>
              </a:rPr>
              <a:t>Credentials</a:t>
            </a:r>
            <a:r>
              <a:rPr lang="it-IT" sz="2800" i="1" dirty="0">
                <a:effectLst/>
                <a:latin typeface="Helvetica" pitchFamily="2" charset="0"/>
              </a:rPr>
              <a:t>. </a:t>
            </a:r>
            <a:endParaRPr lang="it-IT" sz="2800" dirty="0">
              <a:effectLst/>
              <a:latin typeface="Helvetica" pitchFamily="2" charset="0"/>
            </a:endParaRPr>
          </a:p>
          <a:p>
            <a:pPr algn="just"/>
            <a:r>
              <a:rPr lang="it-IT" sz="2800" dirty="0">
                <a:effectLst/>
                <a:latin typeface="Helvetica" pitchFamily="2" charset="0"/>
                <a:hlinkClick r:id="rId4"/>
              </a:rPr>
              <a:t>European MC</a:t>
            </a:r>
            <a:endParaRPr lang="it-IT" sz="2800" dirty="0">
              <a:effectLst/>
              <a:latin typeface="Helvetica" pitchFamily="2" charset="0"/>
            </a:endParaRPr>
          </a:p>
          <a:p>
            <a:endParaRPr lang="en-US" dirty="0"/>
          </a:p>
        </p:txBody>
      </p:sp>
    </p:spTree>
    <p:extLst>
      <p:ext uri="{BB962C8B-B14F-4D97-AF65-F5344CB8AC3E}">
        <p14:creationId xmlns:p14="http://schemas.microsoft.com/office/powerpoint/2010/main" val="32220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DFE23A8-F76C-32F5-36B1-7D9C16260208}"/>
              </a:ext>
            </a:extLst>
          </p:cNvPr>
          <p:cNvSpPr>
            <a:spLocks noGrp="1"/>
          </p:cNvSpPr>
          <p:nvPr>
            <p:ph idx="1"/>
          </p:nvPr>
        </p:nvSpPr>
        <p:spPr>
          <a:xfrm>
            <a:off x="576943" y="169388"/>
            <a:ext cx="10515600" cy="4351338"/>
          </a:xfrm>
        </p:spPr>
        <p:txBody>
          <a:bodyPr>
            <a:normAutofit/>
          </a:bodyPr>
          <a:lstStyle/>
          <a:p>
            <a:r>
              <a:rPr lang="it-IT" sz="1800" dirty="0">
                <a:effectLst/>
                <a:latin typeface="Helvetica" pitchFamily="2" charset="0"/>
              </a:rPr>
              <a:t>«Tra i dati più preoccupanti permane la percentuale di laureati nella fascia d’età 25-34 anni, che nel 2021 ha raggiunto il 28,3%, a fronte di un dato OCSE del 47,1%. Nella stessa fascia d’età si conferma l’importanza del titolo di livello terziario in termini di maggiori opportunità occupazionali e anche di maggiore retribuzione. Preoccupa la percentuale di ragazzi tra i 18 e i 24 anni che non studiano, non lavorano e non cercano lavoro (NEET), che nel 2021 in Italia ha raggiunto il 27,1% (16% la media OCSE e 14,2% quella dell’UE a 22 Stati). »</a:t>
            </a:r>
          </a:p>
          <a:p>
            <a:endParaRPr lang="en-US" dirty="0"/>
          </a:p>
        </p:txBody>
      </p:sp>
      <p:pic>
        <p:nvPicPr>
          <p:cNvPr id="6" name="Segnaposto contenuto 4" descr="Immagine che contiene testo, schermata, linea, Diagramma&#10;&#10;Descrizione generata automaticamente">
            <a:extLst>
              <a:ext uri="{FF2B5EF4-FFF2-40B4-BE49-F238E27FC236}">
                <a16:creationId xmlns:a16="http://schemas.microsoft.com/office/drawing/2014/main" id="{27B7E507-8648-298A-69C8-87182E999413}"/>
              </a:ext>
            </a:extLst>
          </p:cNvPr>
          <p:cNvPicPr>
            <a:picLocks noChangeAspect="1"/>
          </p:cNvPicPr>
          <p:nvPr/>
        </p:nvPicPr>
        <p:blipFill>
          <a:blip r:embed="rId3"/>
          <a:stretch>
            <a:fillRect/>
          </a:stretch>
        </p:blipFill>
        <p:spPr>
          <a:xfrm>
            <a:off x="1841003" y="1800225"/>
            <a:ext cx="7898737" cy="5057775"/>
          </a:xfrm>
          <a:prstGeom prst="rect">
            <a:avLst/>
          </a:prstGeom>
        </p:spPr>
      </p:pic>
      <p:cxnSp>
        <p:nvCxnSpPr>
          <p:cNvPr id="4" name="Connettore 2 3">
            <a:extLst>
              <a:ext uri="{FF2B5EF4-FFF2-40B4-BE49-F238E27FC236}">
                <a16:creationId xmlns:a16="http://schemas.microsoft.com/office/drawing/2014/main" id="{56DC28DB-EC34-A53F-0917-CF9A98ADBDDF}"/>
              </a:ext>
            </a:extLst>
          </p:cNvPr>
          <p:cNvCxnSpPr/>
          <p:nvPr/>
        </p:nvCxnSpPr>
        <p:spPr>
          <a:xfrm flipV="1">
            <a:off x="1543050" y="5929313"/>
            <a:ext cx="1771650" cy="6286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35BFE9BD-6800-D490-8F13-8AFCE779447F}"/>
              </a:ext>
            </a:extLst>
          </p:cNvPr>
          <p:cNvCxnSpPr>
            <a:cxnSpLocks/>
          </p:cNvCxnSpPr>
          <p:nvPr/>
        </p:nvCxnSpPr>
        <p:spPr>
          <a:xfrm flipV="1">
            <a:off x="1238250" y="3957638"/>
            <a:ext cx="2076450" cy="266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3128C203-F020-49E7-D8D0-075FC5501576}"/>
              </a:ext>
            </a:extLst>
          </p:cNvPr>
          <p:cNvCxnSpPr>
            <a:cxnSpLocks/>
          </p:cNvCxnSpPr>
          <p:nvPr/>
        </p:nvCxnSpPr>
        <p:spPr>
          <a:xfrm>
            <a:off x="1428750" y="2345057"/>
            <a:ext cx="1885950" cy="5763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26BCACE8-62EB-3CB9-4A25-A15783F0CA76}"/>
              </a:ext>
            </a:extLst>
          </p:cNvPr>
          <p:cNvSpPr txBox="1"/>
          <p:nvPr/>
        </p:nvSpPr>
        <p:spPr>
          <a:xfrm>
            <a:off x="9668590" y="3310246"/>
            <a:ext cx="2570319" cy="3139321"/>
          </a:xfrm>
          <a:prstGeom prst="rect">
            <a:avLst/>
          </a:prstGeom>
          <a:noFill/>
        </p:spPr>
        <p:txBody>
          <a:bodyPr wrap="none" rtlCol="0">
            <a:spAutoFit/>
          </a:bodyPr>
          <a:lstStyle/>
          <a:p>
            <a:r>
              <a:rPr lang="en-US" dirty="0" err="1"/>
              <a:t>Tenere</a:t>
            </a:r>
            <a:r>
              <a:rPr lang="en-US" dirty="0"/>
              <a:t> </a:t>
            </a:r>
            <a:r>
              <a:rPr lang="en-US" dirty="0" err="1"/>
              <a:t>presente</a:t>
            </a:r>
            <a:r>
              <a:rPr lang="en-US" dirty="0"/>
              <a:t> </a:t>
            </a:r>
            <a:r>
              <a:rPr lang="en-US" dirty="0" err="1"/>
              <a:t>che</a:t>
            </a:r>
            <a:endParaRPr lang="en-US" dirty="0"/>
          </a:p>
          <a:p>
            <a:r>
              <a:rPr lang="en-US" dirty="0" err="1"/>
              <a:t>molti</a:t>
            </a:r>
            <a:r>
              <a:rPr lang="en-US" dirty="0"/>
              <a:t> “in education </a:t>
            </a:r>
          </a:p>
          <a:p>
            <a:r>
              <a:rPr lang="en-US" dirty="0"/>
              <a:t>unemployed in Italia</a:t>
            </a:r>
          </a:p>
          <a:p>
            <a:r>
              <a:rPr lang="en-US" dirty="0" err="1"/>
              <a:t>sono</a:t>
            </a:r>
            <a:r>
              <a:rPr lang="en-US" dirty="0"/>
              <a:t> in education </a:t>
            </a:r>
            <a:r>
              <a:rPr lang="en-US" dirty="0" err="1"/>
              <a:t>perché</a:t>
            </a:r>
            <a:endParaRPr lang="en-US" dirty="0"/>
          </a:p>
          <a:p>
            <a:r>
              <a:rPr lang="en-US" dirty="0" err="1"/>
              <a:t>reiscrittisi</a:t>
            </a:r>
            <a:endParaRPr lang="en-US" dirty="0"/>
          </a:p>
          <a:p>
            <a:r>
              <a:rPr lang="en-US" dirty="0"/>
              <a:t>(di </a:t>
            </a:r>
            <a:r>
              <a:rPr lang="en-US" dirty="0" err="1"/>
              <a:t>solito</a:t>
            </a:r>
            <a:r>
              <a:rPr lang="en-US" dirty="0"/>
              <a:t> a master</a:t>
            </a:r>
          </a:p>
          <a:p>
            <a:r>
              <a:rPr lang="en-US" dirty="0"/>
              <a:t>e </a:t>
            </a:r>
            <a:r>
              <a:rPr lang="en-US" dirty="0" err="1"/>
              <a:t>perfezionamenti</a:t>
            </a:r>
            <a:r>
              <a:rPr lang="en-US" dirty="0"/>
              <a:t>) </a:t>
            </a:r>
          </a:p>
          <a:p>
            <a:r>
              <a:rPr lang="en-US" dirty="0"/>
              <a:t>IN QUANTO unemployed.</a:t>
            </a:r>
          </a:p>
          <a:p>
            <a:r>
              <a:rPr lang="en-US" dirty="0" err="1"/>
              <a:t>Notare</a:t>
            </a:r>
            <a:r>
              <a:rPr lang="en-US" dirty="0"/>
              <a:t> il </a:t>
            </a:r>
            <a:r>
              <a:rPr lang="en-US" dirty="0" err="1"/>
              <a:t>bassissimo</a:t>
            </a:r>
            <a:r>
              <a:rPr lang="en-US" dirty="0"/>
              <a:t> </a:t>
            </a:r>
            <a:r>
              <a:rPr lang="en-US" dirty="0" err="1"/>
              <a:t>tasso</a:t>
            </a:r>
            <a:endParaRPr lang="en-US" dirty="0"/>
          </a:p>
          <a:p>
            <a:r>
              <a:rPr lang="en-US" dirty="0"/>
              <a:t>Di </a:t>
            </a:r>
            <a:r>
              <a:rPr lang="en-US" dirty="0" err="1"/>
              <a:t>studenti</a:t>
            </a:r>
            <a:r>
              <a:rPr lang="en-US" dirty="0"/>
              <a:t> employed </a:t>
            </a:r>
          </a:p>
          <a:p>
            <a:r>
              <a:rPr lang="en-US" dirty="0"/>
              <a:t>rispetto a </a:t>
            </a:r>
            <a:r>
              <a:rPr lang="en-US" dirty="0" err="1"/>
              <a:t>paesi</a:t>
            </a:r>
            <a:r>
              <a:rPr lang="en-US" dirty="0"/>
              <a:t> </a:t>
            </a:r>
            <a:r>
              <a:rPr lang="en-US" dirty="0" err="1"/>
              <a:t>più</a:t>
            </a:r>
            <a:r>
              <a:rPr lang="en-US" dirty="0"/>
              <a:t> </a:t>
            </a:r>
            <a:r>
              <a:rPr lang="en-US" dirty="0" err="1"/>
              <a:t>civili</a:t>
            </a:r>
            <a:endParaRPr lang="en-US" dirty="0"/>
          </a:p>
        </p:txBody>
      </p:sp>
    </p:spTree>
    <p:extLst>
      <p:ext uri="{BB962C8B-B14F-4D97-AF65-F5344CB8AC3E}">
        <p14:creationId xmlns:p14="http://schemas.microsoft.com/office/powerpoint/2010/main" val="358062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00706 Skills Agenda PPT-long-IN PROGRESS">
  <a:themeElements>
    <a:clrScheme name="Green Deal colour theme">
      <a:dk1>
        <a:srgbClr val="4D4D4D"/>
      </a:dk1>
      <a:lt1>
        <a:srgbClr val="FFFFFF"/>
      </a:lt1>
      <a:dk2>
        <a:srgbClr val="034EA2"/>
      </a:dk2>
      <a:lt2>
        <a:srgbClr val="9ACA3C"/>
      </a:lt2>
      <a:accent1>
        <a:srgbClr val="2C85A4"/>
      </a:accent1>
      <a:accent2>
        <a:srgbClr val="C3E5ED"/>
      </a:accent2>
      <a:accent3>
        <a:srgbClr val="495F41"/>
      </a:accent3>
      <a:accent4>
        <a:srgbClr val="3C3C58"/>
      </a:accent4>
      <a:accent5>
        <a:srgbClr val="FFA52F"/>
      </a:accent5>
      <a:accent6>
        <a:srgbClr val="C4E0C0"/>
      </a:accent6>
      <a:hlink>
        <a:srgbClr val="EBE1D1"/>
      </a:hlink>
      <a:folHlink>
        <a:srgbClr val="FD65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2046</Words>
  <Application>Microsoft Macintosh PowerPoint</Application>
  <PresentationFormat>Widescreen</PresentationFormat>
  <Paragraphs>176</Paragraphs>
  <Slides>27</Slides>
  <Notes>10</Notes>
  <HiddenSlides>0</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27</vt:i4>
      </vt:variant>
    </vt:vector>
  </HeadingPairs>
  <TitlesOfParts>
    <vt:vector size="34" baseType="lpstr">
      <vt:lpstr>Arial</vt:lpstr>
      <vt:lpstr>Calibri</vt:lpstr>
      <vt:lpstr>Calibri Light</vt:lpstr>
      <vt:lpstr>Helvetica</vt:lpstr>
      <vt:lpstr>Times</vt:lpstr>
      <vt:lpstr>Tema di Office</vt:lpstr>
      <vt:lpstr>20200706 Skills Agenda PPT-long-IN PROGRESS</vt:lpstr>
      <vt:lpstr>Non è il futuro   Sfide che l’università italiana doveva affrontare ieri,  e che può vincere solo con l’aiuto della tecnologia </vt:lpstr>
      <vt:lpstr>Innovazione didattica: perché?</vt:lpstr>
      <vt:lpstr>Presentazione standard di PowerPoint</vt:lpstr>
      <vt:lpstr>Presentazione standard di PowerPoint</vt:lpstr>
      <vt:lpstr>Attrattività dall’estero?</vt:lpstr>
      <vt:lpstr>Migrazioni interne? Aule?  Residenze? </vt:lpstr>
      <vt:lpstr>European Skills Agenda (2020)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 parla di corsi di buona qualità?</vt:lpstr>
      <vt:lpstr>Ma l’input top-down dal MUR è...</vt:lpstr>
      <vt:lpstr>Presentazione standard di PowerPoint</vt:lpstr>
      <vt:lpstr>Progetti previsti dal PNRR e dichiarati imminenti a settembre 2022 che a oggi sono “rinviati a data da destinarsi”  </vt:lpstr>
      <vt:lpstr>Pillar 1 - Impact focused investments</vt:lpstr>
      <vt:lpstr>    State of play</vt:lpstr>
      <vt:lpstr>    State of play</vt:lpstr>
      <vt:lpstr>    State of play</vt:lpstr>
      <vt:lpstr>Pillar 2 - The place of digital competence in education and training systems</vt:lpstr>
      <vt:lpstr>    State of play</vt:lpstr>
      <vt:lpstr>    State of play</vt:lpstr>
      <vt:lpstr>Bottom up, allora, se ci teniamo davvero</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 è il futuro:   sfide che l’università italiana deve affrontare,  e che può vincere con l’aiuto della tecnologia </dc:title>
  <dc:creator>paolo cherubini</dc:creator>
  <cp:lastModifiedBy>paolo cherubini</cp:lastModifiedBy>
  <cp:revision>9</cp:revision>
  <dcterms:created xsi:type="dcterms:W3CDTF">2023-06-24T09:25:43Z</dcterms:created>
  <dcterms:modified xsi:type="dcterms:W3CDTF">2023-06-29T11:48:29Z</dcterms:modified>
</cp:coreProperties>
</file>